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92" r:id="rId3"/>
    <p:sldId id="310" r:id="rId4"/>
    <p:sldId id="28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45" d="100"/>
          <a:sy n="45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6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6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6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963019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7782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0906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33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38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9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4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1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53F2-8AE6-4232-ACA3-0D69FFB184C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A4FCE-5F52-4087-9BC3-1094773A61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1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p196"/><Relationship Id="rId2" Type="http://schemas.openxmlformats.org/officeDocument/2006/relationships/hyperlink" Target="#p245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5181" y="980501"/>
            <a:ext cx="9144000" cy="42084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Создание специальных условий получения образования </a:t>
            </a:r>
            <a:r>
              <a:rPr lang="ru-RU" b="1" dirty="0" smtClean="0">
                <a:solidFill>
                  <a:schemeClr val="tx2"/>
                </a:solidFill>
              </a:rPr>
              <a:t>обучающимися </a:t>
            </a:r>
            <a:r>
              <a:rPr lang="ru-RU" b="1" dirty="0" smtClean="0">
                <a:solidFill>
                  <a:schemeClr val="tx2"/>
                </a:solidFill>
              </a:rPr>
              <a:t>с ОВЗ и инвалидностью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5181" y="5408804"/>
            <a:ext cx="9144000" cy="947929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Мирошина Оксана Борисовна,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ХК ИРО</a:t>
            </a:r>
          </a:p>
          <a:p>
            <a:pPr algn="r"/>
            <a:endParaRPr lang="ru-RU" dirty="0"/>
          </a:p>
        </p:txBody>
      </p:sp>
      <p:pic>
        <p:nvPicPr>
          <p:cNvPr id="4" name="Picture 2" descr="C:\Users\Chebakovaaa\Documents\лого хк иро\лого 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34" y="342000"/>
            <a:ext cx="1701458" cy="192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7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xmlns="" id="{6A6CA01E-9D7B-4B1D-B427-2698FCB43B42}"/>
              </a:ext>
            </a:extLst>
          </p:cNvPr>
          <p:cNvSpPr/>
          <p:nvPr/>
        </p:nvSpPr>
        <p:spPr>
          <a:xfrm>
            <a:off x="6742966" y="1805063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Round Same Side Corner Rectangle 4">
            <a:extLst>
              <a:ext uri="{FF2B5EF4-FFF2-40B4-BE49-F238E27FC236}">
                <a16:creationId xmlns:a16="http://schemas.microsoft.com/office/drawing/2014/main" xmlns="" id="{23914328-8C40-4A6E-93AB-F6695A4E9770}"/>
              </a:ext>
            </a:extLst>
          </p:cNvPr>
          <p:cNvSpPr/>
          <p:nvPr/>
        </p:nvSpPr>
        <p:spPr>
          <a:xfrm>
            <a:off x="6223326" y="1782286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xmlns="" id="{F7C3A124-161C-4E9C-89F4-E1E145A8B7D4}"/>
              </a:ext>
            </a:extLst>
          </p:cNvPr>
          <p:cNvSpPr/>
          <p:nvPr/>
        </p:nvSpPr>
        <p:spPr>
          <a:xfrm>
            <a:off x="5998021" y="1782286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Round Same Side Corner Rectangle 6">
            <a:extLst>
              <a:ext uri="{FF2B5EF4-FFF2-40B4-BE49-F238E27FC236}">
                <a16:creationId xmlns:a16="http://schemas.microsoft.com/office/drawing/2014/main" xmlns="" id="{FDE9383D-C25E-412B-A8F7-1D4834636E35}"/>
              </a:ext>
            </a:extLst>
          </p:cNvPr>
          <p:cNvSpPr/>
          <p:nvPr/>
        </p:nvSpPr>
        <p:spPr>
          <a:xfrm>
            <a:off x="5772716" y="1782286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ound Same Side Corner Rectangle 7">
            <a:extLst>
              <a:ext uri="{FF2B5EF4-FFF2-40B4-BE49-F238E27FC236}">
                <a16:creationId xmlns:a16="http://schemas.microsoft.com/office/drawing/2014/main" xmlns="" id="{46549CCE-FA17-4F8E-A330-0F8340C46232}"/>
              </a:ext>
            </a:extLst>
          </p:cNvPr>
          <p:cNvSpPr/>
          <p:nvPr/>
        </p:nvSpPr>
        <p:spPr>
          <a:xfrm>
            <a:off x="5547411" y="1782286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2B80ACF6-387E-4F4B-8CC1-911305C21904}"/>
              </a:ext>
            </a:extLst>
          </p:cNvPr>
          <p:cNvSpPr/>
          <p:nvPr/>
        </p:nvSpPr>
        <p:spPr>
          <a:xfrm>
            <a:off x="930388" y="4584530"/>
            <a:ext cx="4793814" cy="507302"/>
          </a:xfrm>
          <a:custGeom>
            <a:avLst/>
            <a:gdLst>
              <a:gd name="connsiteX0" fmla="*/ 3335731 w 3507638"/>
              <a:gd name="connsiteY0" fmla="*/ 0 h 512064"/>
              <a:gd name="connsiteX1" fmla="*/ 0 w 3507638"/>
              <a:gd name="connsiteY1" fmla="*/ 497434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7637 w 3519544"/>
              <a:gd name="connsiteY0" fmla="*/ 0 h 516484"/>
              <a:gd name="connsiteX1" fmla="*/ 0 w 3519544"/>
              <a:gd name="connsiteY1" fmla="*/ 516484 h 516484"/>
              <a:gd name="connsiteX2" fmla="*/ 1365218 w 3519544"/>
              <a:gd name="connsiteY2" fmla="*/ 512064 h 516484"/>
              <a:gd name="connsiteX3" fmla="*/ 3519544 w 3519544"/>
              <a:gd name="connsiteY3" fmla="*/ 10973 h 516484"/>
              <a:gd name="connsiteX4" fmla="*/ 3347637 w 3519544"/>
              <a:gd name="connsiteY4" fmla="*/ 0 h 516484"/>
              <a:gd name="connsiteX0" fmla="*/ 3338112 w 3510019"/>
              <a:gd name="connsiteY0" fmla="*/ 0 h 512064"/>
              <a:gd name="connsiteX1" fmla="*/ 0 w 3510019"/>
              <a:gd name="connsiteY1" fmla="*/ 495052 h 512064"/>
              <a:gd name="connsiteX2" fmla="*/ 1355693 w 3510019"/>
              <a:gd name="connsiteY2" fmla="*/ 512064 h 512064"/>
              <a:gd name="connsiteX3" fmla="*/ 3510019 w 3510019"/>
              <a:gd name="connsiteY3" fmla="*/ 10973 h 512064"/>
              <a:gd name="connsiteX4" fmla="*/ 3338112 w 3510019"/>
              <a:gd name="connsiteY4" fmla="*/ 0 h 512064"/>
              <a:gd name="connsiteX0" fmla="*/ 3335731 w 3507638"/>
              <a:gd name="connsiteY0" fmla="*/ 0 h 512064"/>
              <a:gd name="connsiteX1" fmla="*/ 0 w 3507638"/>
              <a:gd name="connsiteY1" fmla="*/ 509339 h 512064"/>
              <a:gd name="connsiteX2" fmla="*/ 1353312 w 3507638"/>
              <a:gd name="connsiteY2" fmla="*/ 512064 h 512064"/>
              <a:gd name="connsiteX3" fmla="*/ 3507638 w 3507638"/>
              <a:gd name="connsiteY3" fmla="*/ 10973 h 512064"/>
              <a:gd name="connsiteX4" fmla="*/ 3335731 w 3507638"/>
              <a:gd name="connsiteY4" fmla="*/ 0 h 512064"/>
              <a:gd name="connsiteX0" fmla="*/ 3340493 w 3512400"/>
              <a:gd name="connsiteY0" fmla="*/ 0 h 512064"/>
              <a:gd name="connsiteX1" fmla="*/ 0 w 3512400"/>
              <a:gd name="connsiteY1" fmla="*/ 499814 h 512064"/>
              <a:gd name="connsiteX2" fmla="*/ 1358074 w 3512400"/>
              <a:gd name="connsiteY2" fmla="*/ 512064 h 512064"/>
              <a:gd name="connsiteX3" fmla="*/ 3512400 w 3512400"/>
              <a:gd name="connsiteY3" fmla="*/ 10973 h 512064"/>
              <a:gd name="connsiteX4" fmla="*/ 3340493 w 3512400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51172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12064"/>
              <a:gd name="connsiteX1" fmla="*/ 0 w 3498113"/>
              <a:gd name="connsiteY1" fmla="*/ 492670 h 512064"/>
              <a:gd name="connsiteX2" fmla="*/ 1343787 w 3498113"/>
              <a:gd name="connsiteY2" fmla="*/ 512064 h 512064"/>
              <a:gd name="connsiteX3" fmla="*/ 3498113 w 3498113"/>
              <a:gd name="connsiteY3" fmla="*/ 10973 h 512064"/>
              <a:gd name="connsiteX4" fmla="*/ 3326206 w 3498113"/>
              <a:gd name="connsiteY4" fmla="*/ 0 h 512064"/>
              <a:gd name="connsiteX0" fmla="*/ 3326206 w 3498113"/>
              <a:gd name="connsiteY0" fmla="*/ 0 h 523970"/>
              <a:gd name="connsiteX1" fmla="*/ 0 w 3498113"/>
              <a:gd name="connsiteY1" fmla="*/ 492670 h 523970"/>
              <a:gd name="connsiteX2" fmla="*/ 1350930 w 3498113"/>
              <a:gd name="connsiteY2" fmla="*/ 523970 h 523970"/>
              <a:gd name="connsiteX3" fmla="*/ 3498113 w 3498113"/>
              <a:gd name="connsiteY3" fmla="*/ 10973 h 523970"/>
              <a:gd name="connsiteX4" fmla="*/ 3326206 w 3498113"/>
              <a:gd name="connsiteY4" fmla="*/ 0 h 523970"/>
              <a:gd name="connsiteX0" fmla="*/ 3326206 w 3498113"/>
              <a:gd name="connsiteY0" fmla="*/ 0 h 514445"/>
              <a:gd name="connsiteX1" fmla="*/ 0 w 3498113"/>
              <a:gd name="connsiteY1" fmla="*/ 492670 h 514445"/>
              <a:gd name="connsiteX2" fmla="*/ 1329499 w 3498113"/>
              <a:gd name="connsiteY2" fmla="*/ 514445 h 514445"/>
              <a:gd name="connsiteX3" fmla="*/ 3498113 w 3498113"/>
              <a:gd name="connsiteY3" fmla="*/ 10973 h 514445"/>
              <a:gd name="connsiteX4" fmla="*/ 3326206 w 3498113"/>
              <a:gd name="connsiteY4" fmla="*/ 0 h 514445"/>
              <a:gd name="connsiteX0" fmla="*/ 3297631 w 3498113"/>
              <a:gd name="connsiteY0" fmla="*/ 0 h 509683"/>
              <a:gd name="connsiteX1" fmla="*/ 0 w 3498113"/>
              <a:gd name="connsiteY1" fmla="*/ 487908 h 509683"/>
              <a:gd name="connsiteX2" fmla="*/ 1329499 w 3498113"/>
              <a:gd name="connsiteY2" fmla="*/ 509683 h 509683"/>
              <a:gd name="connsiteX3" fmla="*/ 3498113 w 3498113"/>
              <a:gd name="connsiteY3" fmla="*/ 6211 h 509683"/>
              <a:gd name="connsiteX4" fmla="*/ 3297631 w 3498113"/>
              <a:gd name="connsiteY4" fmla="*/ 0 h 509683"/>
              <a:gd name="connsiteX0" fmla="*/ 3307156 w 3498113"/>
              <a:gd name="connsiteY0" fmla="*/ 12839 h 503472"/>
              <a:gd name="connsiteX1" fmla="*/ 0 w 3498113"/>
              <a:gd name="connsiteY1" fmla="*/ 481697 h 503472"/>
              <a:gd name="connsiteX2" fmla="*/ 1329499 w 3498113"/>
              <a:gd name="connsiteY2" fmla="*/ 503472 h 503472"/>
              <a:gd name="connsiteX3" fmla="*/ 3498113 w 3498113"/>
              <a:gd name="connsiteY3" fmla="*/ 0 h 503472"/>
              <a:gd name="connsiteX4" fmla="*/ 3307156 w 3498113"/>
              <a:gd name="connsiteY4" fmla="*/ 12839 h 503472"/>
              <a:gd name="connsiteX0" fmla="*/ 3323825 w 3498113"/>
              <a:gd name="connsiteY0" fmla="*/ 0 h 507302"/>
              <a:gd name="connsiteX1" fmla="*/ 0 w 3498113"/>
              <a:gd name="connsiteY1" fmla="*/ 485527 h 507302"/>
              <a:gd name="connsiteX2" fmla="*/ 1329499 w 3498113"/>
              <a:gd name="connsiteY2" fmla="*/ 507302 h 507302"/>
              <a:gd name="connsiteX3" fmla="*/ 3498113 w 3498113"/>
              <a:gd name="connsiteY3" fmla="*/ 3830 h 507302"/>
              <a:gd name="connsiteX4" fmla="*/ 3323825 w 3498113"/>
              <a:gd name="connsiteY4" fmla="*/ 0 h 507302"/>
              <a:gd name="connsiteX0" fmla="*/ 3323825 w 3488588"/>
              <a:gd name="connsiteY0" fmla="*/ 3314 h 510616"/>
              <a:gd name="connsiteX1" fmla="*/ 0 w 3488588"/>
              <a:gd name="connsiteY1" fmla="*/ 488841 h 510616"/>
              <a:gd name="connsiteX2" fmla="*/ 1329499 w 3488588"/>
              <a:gd name="connsiteY2" fmla="*/ 510616 h 510616"/>
              <a:gd name="connsiteX3" fmla="*/ 3488588 w 3488588"/>
              <a:gd name="connsiteY3" fmla="*/ 0 h 510616"/>
              <a:gd name="connsiteX4" fmla="*/ 3323825 w 3488588"/>
              <a:gd name="connsiteY4" fmla="*/ 3314 h 510616"/>
              <a:gd name="connsiteX0" fmla="*/ 3323825 w 3495731"/>
              <a:gd name="connsiteY0" fmla="*/ 0 h 507302"/>
              <a:gd name="connsiteX1" fmla="*/ 0 w 3495731"/>
              <a:gd name="connsiteY1" fmla="*/ 485527 h 507302"/>
              <a:gd name="connsiteX2" fmla="*/ 1329499 w 3495731"/>
              <a:gd name="connsiteY2" fmla="*/ 507302 h 507302"/>
              <a:gd name="connsiteX3" fmla="*/ 3495731 w 3495731"/>
              <a:gd name="connsiteY3" fmla="*/ 10973 h 507302"/>
              <a:gd name="connsiteX4" fmla="*/ 3323825 w 3495731"/>
              <a:gd name="connsiteY4" fmla="*/ 0 h 507302"/>
              <a:gd name="connsiteX0" fmla="*/ 3323825 w 3493349"/>
              <a:gd name="connsiteY0" fmla="*/ 3314 h 510616"/>
              <a:gd name="connsiteX1" fmla="*/ 0 w 3493349"/>
              <a:gd name="connsiteY1" fmla="*/ 488841 h 510616"/>
              <a:gd name="connsiteX2" fmla="*/ 1329499 w 3493349"/>
              <a:gd name="connsiteY2" fmla="*/ 510616 h 510616"/>
              <a:gd name="connsiteX3" fmla="*/ 3493349 w 3493349"/>
              <a:gd name="connsiteY3" fmla="*/ 0 h 510616"/>
              <a:gd name="connsiteX4" fmla="*/ 3323825 w 3493349"/>
              <a:gd name="connsiteY4" fmla="*/ 3314 h 510616"/>
              <a:gd name="connsiteX0" fmla="*/ 3323825 w 3495730"/>
              <a:gd name="connsiteY0" fmla="*/ 0 h 507302"/>
              <a:gd name="connsiteX1" fmla="*/ 0 w 3495730"/>
              <a:gd name="connsiteY1" fmla="*/ 485527 h 507302"/>
              <a:gd name="connsiteX2" fmla="*/ 1329499 w 3495730"/>
              <a:gd name="connsiteY2" fmla="*/ 507302 h 507302"/>
              <a:gd name="connsiteX3" fmla="*/ 3495730 w 3495730"/>
              <a:gd name="connsiteY3" fmla="*/ 3830 h 507302"/>
              <a:gd name="connsiteX4" fmla="*/ 3323825 w 3495730"/>
              <a:gd name="connsiteY4" fmla="*/ 0 h 507302"/>
              <a:gd name="connsiteX0" fmla="*/ 3328835 w 3500740"/>
              <a:gd name="connsiteY0" fmla="*/ 0 h 507302"/>
              <a:gd name="connsiteX1" fmla="*/ 0 w 3500740"/>
              <a:gd name="connsiteY1" fmla="*/ 498053 h 507302"/>
              <a:gd name="connsiteX2" fmla="*/ 1334509 w 3500740"/>
              <a:gd name="connsiteY2" fmla="*/ 507302 h 507302"/>
              <a:gd name="connsiteX3" fmla="*/ 3500740 w 3500740"/>
              <a:gd name="connsiteY3" fmla="*/ 3830 h 507302"/>
              <a:gd name="connsiteX4" fmla="*/ 3328835 w 3500740"/>
              <a:gd name="connsiteY4" fmla="*/ 0 h 507302"/>
              <a:gd name="connsiteX0" fmla="*/ 3321319 w 3493224"/>
              <a:gd name="connsiteY0" fmla="*/ 0 h 507302"/>
              <a:gd name="connsiteX1" fmla="*/ 0 w 3493224"/>
              <a:gd name="connsiteY1" fmla="*/ 490538 h 507302"/>
              <a:gd name="connsiteX2" fmla="*/ 1326993 w 3493224"/>
              <a:gd name="connsiteY2" fmla="*/ 507302 h 507302"/>
              <a:gd name="connsiteX3" fmla="*/ 3493224 w 3493224"/>
              <a:gd name="connsiteY3" fmla="*/ 3830 h 507302"/>
              <a:gd name="connsiteX4" fmla="*/ 3321319 w 3493224"/>
              <a:gd name="connsiteY4" fmla="*/ 0 h 507302"/>
              <a:gd name="connsiteX0" fmla="*/ 3323824 w 3495729"/>
              <a:gd name="connsiteY0" fmla="*/ 0 h 507302"/>
              <a:gd name="connsiteX1" fmla="*/ 0 w 3495729"/>
              <a:gd name="connsiteY1" fmla="*/ 500559 h 507302"/>
              <a:gd name="connsiteX2" fmla="*/ 1329498 w 3495729"/>
              <a:gd name="connsiteY2" fmla="*/ 507302 h 507302"/>
              <a:gd name="connsiteX3" fmla="*/ 3495729 w 3495729"/>
              <a:gd name="connsiteY3" fmla="*/ 3830 h 507302"/>
              <a:gd name="connsiteX4" fmla="*/ 3323824 w 3495729"/>
              <a:gd name="connsiteY4" fmla="*/ 0 h 507302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47713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42039 w 3513944"/>
              <a:gd name="connsiteY0" fmla="*/ 0 h 507845"/>
              <a:gd name="connsiteX1" fmla="*/ 0 w 3513944"/>
              <a:gd name="connsiteY1" fmla="*/ 507845 h 507845"/>
              <a:gd name="connsiteX2" fmla="*/ 1362285 w 3513944"/>
              <a:gd name="connsiteY2" fmla="*/ 507302 h 507845"/>
              <a:gd name="connsiteX3" fmla="*/ 3513944 w 3513944"/>
              <a:gd name="connsiteY3" fmla="*/ 3830 h 507845"/>
              <a:gd name="connsiteX4" fmla="*/ 3342039 w 3513944"/>
              <a:gd name="connsiteY4" fmla="*/ 0 h 507845"/>
              <a:gd name="connsiteX0" fmla="*/ 3302566 w 3474471"/>
              <a:gd name="connsiteY0" fmla="*/ 0 h 511042"/>
              <a:gd name="connsiteX1" fmla="*/ 0 w 3474471"/>
              <a:gd name="connsiteY1" fmla="*/ 511042 h 511042"/>
              <a:gd name="connsiteX2" fmla="*/ 1322812 w 3474471"/>
              <a:gd name="connsiteY2" fmla="*/ 507302 h 511042"/>
              <a:gd name="connsiteX3" fmla="*/ 3474471 w 3474471"/>
              <a:gd name="connsiteY3" fmla="*/ 3830 h 511042"/>
              <a:gd name="connsiteX4" fmla="*/ 3302566 w 3474471"/>
              <a:gd name="connsiteY4" fmla="*/ 0 h 51104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334422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14176 w 3486081"/>
              <a:gd name="connsiteY0" fmla="*/ 0 h 507302"/>
              <a:gd name="connsiteX1" fmla="*/ 0 w 3486081"/>
              <a:gd name="connsiteY1" fmla="*/ 501451 h 507302"/>
              <a:gd name="connsiteX2" fmla="*/ 1000064 w 3486081"/>
              <a:gd name="connsiteY2" fmla="*/ 507302 h 507302"/>
              <a:gd name="connsiteX3" fmla="*/ 3486081 w 3486081"/>
              <a:gd name="connsiteY3" fmla="*/ 3830 h 507302"/>
              <a:gd name="connsiteX4" fmla="*/ 3314176 w 3486081"/>
              <a:gd name="connsiteY4" fmla="*/ 0 h 507302"/>
              <a:gd name="connsiteX0" fmla="*/ 3309532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09532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  <a:gd name="connsiteX0" fmla="*/ 3355970 w 3481437"/>
              <a:gd name="connsiteY0" fmla="*/ 0 h 507302"/>
              <a:gd name="connsiteX1" fmla="*/ 0 w 3481437"/>
              <a:gd name="connsiteY1" fmla="*/ 504648 h 507302"/>
              <a:gd name="connsiteX2" fmla="*/ 995420 w 3481437"/>
              <a:gd name="connsiteY2" fmla="*/ 507302 h 507302"/>
              <a:gd name="connsiteX3" fmla="*/ 3481437 w 3481437"/>
              <a:gd name="connsiteY3" fmla="*/ 3830 h 507302"/>
              <a:gd name="connsiteX4" fmla="*/ 3355970 w 3481437"/>
              <a:gd name="connsiteY4" fmla="*/ 0 h 50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1437" h="507302">
                <a:moveTo>
                  <a:pt x="3355970" y="0"/>
                </a:moveTo>
                <a:lnTo>
                  <a:pt x="0" y="504648"/>
                </a:lnTo>
                <a:lnTo>
                  <a:pt x="995420" y="507302"/>
                </a:lnTo>
                <a:lnTo>
                  <a:pt x="3481437" y="3830"/>
                </a:lnTo>
                <a:lnTo>
                  <a:pt x="335597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xmlns="" id="{D481E67B-6EED-4AE1-8867-50D399E4FAC8}"/>
              </a:ext>
            </a:extLst>
          </p:cNvPr>
          <p:cNvSpPr/>
          <p:nvPr/>
        </p:nvSpPr>
        <p:spPr>
          <a:xfrm>
            <a:off x="3165232" y="4582406"/>
            <a:ext cx="2793196" cy="519462"/>
          </a:xfrm>
          <a:custGeom>
            <a:avLst/>
            <a:gdLst>
              <a:gd name="connsiteX0" fmla="*/ 1956816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56816 w 2125066"/>
              <a:gd name="connsiteY4" fmla="*/ 0 h 501091"/>
              <a:gd name="connsiteX0" fmla="*/ 1949672 w 2125066"/>
              <a:gd name="connsiteY0" fmla="*/ 0 h 501091"/>
              <a:gd name="connsiteX1" fmla="*/ 0 w 2125066"/>
              <a:gd name="connsiteY1" fmla="*/ 497433 h 501091"/>
              <a:gd name="connsiteX2" fmla="*/ 1331367 w 2125066"/>
              <a:gd name="connsiteY2" fmla="*/ 501091 h 501091"/>
              <a:gd name="connsiteX3" fmla="*/ 2125066 w 2125066"/>
              <a:gd name="connsiteY3" fmla="*/ 3657 h 501091"/>
              <a:gd name="connsiteX4" fmla="*/ 1949672 w 2125066"/>
              <a:gd name="connsiteY4" fmla="*/ 0 h 501091"/>
              <a:gd name="connsiteX0" fmla="*/ 1949672 w 2125066"/>
              <a:gd name="connsiteY0" fmla="*/ 3487 h 504578"/>
              <a:gd name="connsiteX1" fmla="*/ 0 w 2125066"/>
              <a:gd name="connsiteY1" fmla="*/ 500920 h 504578"/>
              <a:gd name="connsiteX2" fmla="*/ 1331367 w 2125066"/>
              <a:gd name="connsiteY2" fmla="*/ 504578 h 504578"/>
              <a:gd name="connsiteX3" fmla="*/ 2125066 w 2125066"/>
              <a:gd name="connsiteY3" fmla="*/ 0 h 504578"/>
              <a:gd name="connsiteX4" fmla="*/ 1949672 w 2125066"/>
              <a:gd name="connsiteY4" fmla="*/ 3487 h 504578"/>
              <a:gd name="connsiteX0" fmla="*/ 1949672 w 2120303"/>
              <a:gd name="connsiteY0" fmla="*/ 0 h 501091"/>
              <a:gd name="connsiteX1" fmla="*/ 0 w 2120303"/>
              <a:gd name="connsiteY1" fmla="*/ 497433 h 501091"/>
              <a:gd name="connsiteX2" fmla="*/ 1331367 w 2120303"/>
              <a:gd name="connsiteY2" fmla="*/ 501091 h 501091"/>
              <a:gd name="connsiteX3" fmla="*/ 2120303 w 2120303"/>
              <a:gd name="connsiteY3" fmla="*/ 1276 h 501091"/>
              <a:gd name="connsiteX4" fmla="*/ 1949672 w 2120303"/>
              <a:gd name="connsiteY4" fmla="*/ 0 h 501091"/>
              <a:gd name="connsiteX0" fmla="*/ 1949672 w 2120303"/>
              <a:gd name="connsiteY0" fmla="*/ 0 h 503473"/>
              <a:gd name="connsiteX1" fmla="*/ 0 w 2120303"/>
              <a:gd name="connsiteY1" fmla="*/ 497433 h 503473"/>
              <a:gd name="connsiteX2" fmla="*/ 1343273 w 2120303"/>
              <a:gd name="connsiteY2" fmla="*/ 503473 h 503473"/>
              <a:gd name="connsiteX3" fmla="*/ 2120303 w 2120303"/>
              <a:gd name="connsiteY3" fmla="*/ 1276 h 503473"/>
              <a:gd name="connsiteX4" fmla="*/ 1949672 w 2120303"/>
              <a:gd name="connsiteY4" fmla="*/ 0 h 503473"/>
              <a:gd name="connsiteX0" fmla="*/ 1961578 w 2132209"/>
              <a:gd name="connsiteY0" fmla="*/ 0 h 506958"/>
              <a:gd name="connsiteX1" fmla="*/ 0 w 2132209"/>
              <a:gd name="connsiteY1" fmla="*/ 506958 h 506958"/>
              <a:gd name="connsiteX2" fmla="*/ 1355179 w 2132209"/>
              <a:gd name="connsiteY2" fmla="*/ 503473 h 506958"/>
              <a:gd name="connsiteX3" fmla="*/ 2132209 w 2132209"/>
              <a:gd name="connsiteY3" fmla="*/ 1276 h 506958"/>
              <a:gd name="connsiteX4" fmla="*/ 1961578 w 2132209"/>
              <a:gd name="connsiteY4" fmla="*/ 0 h 506958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8035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31366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25065"/>
              <a:gd name="connsiteY0" fmla="*/ 0 h 503473"/>
              <a:gd name="connsiteX1" fmla="*/ 0 w 2125065"/>
              <a:gd name="connsiteY1" fmla="*/ 495051 h 503473"/>
              <a:gd name="connsiteX2" fmla="*/ 1343272 w 2125065"/>
              <a:gd name="connsiteY2" fmla="*/ 503473 h 503473"/>
              <a:gd name="connsiteX3" fmla="*/ 2125065 w 2125065"/>
              <a:gd name="connsiteY3" fmla="*/ 1276 h 503473"/>
              <a:gd name="connsiteX4" fmla="*/ 1954434 w 2125065"/>
              <a:gd name="connsiteY4" fmla="*/ 0 h 503473"/>
              <a:gd name="connsiteX0" fmla="*/ 1954434 w 2132209"/>
              <a:gd name="connsiteY0" fmla="*/ 0 h 503473"/>
              <a:gd name="connsiteX1" fmla="*/ 0 w 2132209"/>
              <a:gd name="connsiteY1" fmla="*/ 495051 h 503473"/>
              <a:gd name="connsiteX2" fmla="*/ 1343272 w 2132209"/>
              <a:gd name="connsiteY2" fmla="*/ 503473 h 503473"/>
              <a:gd name="connsiteX3" fmla="*/ 2132209 w 2132209"/>
              <a:gd name="connsiteY3" fmla="*/ 6039 h 503473"/>
              <a:gd name="connsiteX4" fmla="*/ 1954434 w 2132209"/>
              <a:gd name="connsiteY4" fmla="*/ 0 h 503473"/>
              <a:gd name="connsiteX0" fmla="*/ 1966960 w 2144735"/>
              <a:gd name="connsiteY0" fmla="*/ 0 h 505072"/>
              <a:gd name="connsiteX1" fmla="*/ 0 w 2144735"/>
              <a:gd name="connsiteY1" fmla="*/ 505072 h 505072"/>
              <a:gd name="connsiteX2" fmla="*/ 1355798 w 2144735"/>
              <a:gd name="connsiteY2" fmla="*/ 503473 h 505072"/>
              <a:gd name="connsiteX3" fmla="*/ 2144735 w 2144735"/>
              <a:gd name="connsiteY3" fmla="*/ 6039 h 505072"/>
              <a:gd name="connsiteX4" fmla="*/ 1966960 w 2144735"/>
              <a:gd name="connsiteY4" fmla="*/ 0 h 505072"/>
              <a:gd name="connsiteX0" fmla="*/ 1956939 w 2134714"/>
              <a:gd name="connsiteY0" fmla="*/ 0 h 503473"/>
              <a:gd name="connsiteX1" fmla="*/ 0 w 2134714"/>
              <a:gd name="connsiteY1" fmla="*/ 497557 h 503473"/>
              <a:gd name="connsiteX2" fmla="*/ 1345777 w 2134714"/>
              <a:gd name="connsiteY2" fmla="*/ 503473 h 503473"/>
              <a:gd name="connsiteX3" fmla="*/ 2134714 w 2134714"/>
              <a:gd name="connsiteY3" fmla="*/ 6039 h 503473"/>
              <a:gd name="connsiteX4" fmla="*/ 1956939 w 2134714"/>
              <a:gd name="connsiteY4" fmla="*/ 0 h 503473"/>
              <a:gd name="connsiteX0" fmla="*/ 1956939 w 2134714"/>
              <a:gd name="connsiteY0" fmla="*/ 0 h 499830"/>
              <a:gd name="connsiteX1" fmla="*/ 0 w 2134714"/>
              <a:gd name="connsiteY1" fmla="*/ 497557 h 499830"/>
              <a:gd name="connsiteX2" fmla="*/ 1367635 w 2134714"/>
              <a:gd name="connsiteY2" fmla="*/ 499830 h 499830"/>
              <a:gd name="connsiteX3" fmla="*/ 2134714 w 2134714"/>
              <a:gd name="connsiteY3" fmla="*/ 6039 h 499830"/>
              <a:gd name="connsiteX4" fmla="*/ 1956939 w 2134714"/>
              <a:gd name="connsiteY4" fmla="*/ 0 h 499830"/>
              <a:gd name="connsiteX0" fmla="*/ 1956939 w 2134714"/>
              <a:gd name="connsiteY0" fmla="*/ 4890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4890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56939 w 2134714"/>
              <a:gd name="connsiteY0" fmla="*/ 1247 h 504720"/>
              <a:gd name="connsiteX1" fmla="*/ 0 w 2134714"/>
              <a:gd name="connsiteY1" fmla="*/ 502447 h 504720"/>
              <a:gd name="connsiteX2" fmla="*/ 1367635 w 2134714"/>
              <a:gd name="connsiteY2" fmla="*/ 504720 h 504720"/>
              <a:gd name="connsiteX3" fmla="*/ 2134714 w 2134714"/>
              <a:gd name="connsiteY3" fmla="*/ 0 h 504720"/>
              <a:gd name="connsiteX4" fmla="*/ 1956939 w 2134714"/>
              <a:gd name="connsiteY4" fmla="*/ 1247 h 504720"/>
              <a:gd name="connsiteX0" fmla="*/ 1975155 w 2152930"/>
              <a:gd name="connsiteY0" fmla="*/ 1247 h 504720"/>
              <a:gd name="connsiteX1" fmla="*/ 0 w 2152930"/>
              <a:gd name="connsiteY1" fmla="*/ 502447 h 504720"/>
              <a:gd name="connsiteX2" fmla="*/ 1385851 w 2152930"/>
              <a:gd name="connsiteY2" fmla="*/ 504720 h 504720"/>
              <a:gd name="connsiteX3" fmla="*/ 2152930 w 2152930"/>
              <a:gd name="connsiteY3" fmla="*/ 0 h 504720"/>
              <a:gd name="connsiteX4" fmla="*/ 1975155 w 2152930"/>
              <a:gd name="connsiteY4" fmla="*/ 1247 h 504720"/>
              <a:gd name="connsiteX0" fmla="*/ 1975155 w 2152930"/>
              <a:gd name="connsiteY0" fmla="*/ 1247 h 513376"/>
              <a:gd name="connsiteX1" fmla="*/ 0 w 2152930"/>
              <a:gd name="connsiteY1" fmla="*/ 513376 h 513376"/>
              <a:gd name="connsiteX2" fmla="*/ 1385851 w 2152930"/>
              <a:gd name="connsiteY2" fmla="*/ 504720 h 513376"/>
              <a:gd name="connsiteX3" fmla="*/ 2152930 w 2152930"/>
              <a:gd name="connsiteY3" fmla="*/ 0 h 513376"/>
              <a:gd name="connsiteX4" fmla="*/ 1975155 w 2152930"/>
              <a:gd name="connsiteY4" fmla="*/ 1247 h 513376"/>
              <a:gd name="connsiteX0" fmla="*/ 1971512 w 2149287"/>
              <a:gd name="connsiteY0" fmla="*/ 1247 h 509733"/>
              <a:gd name="connsiteX1" fmla="*/ 0 w 2149287"/>
              <a:gd name="connsiteY1" fmla="*/ 509733 h 509733"/>
              <a:gd name="connsiteX2" fmla="*/ 1382208 w 2149287"/>
              <a:gd name="connsiteY2" fmla="*/ 504720 h 509733"/>
              <a:gd name="connsiteX3" fmla="*/ 2149287 w 2149287"/>
              <a:gd name="connsiteY3" fmla="*/ 0 h 509733"/>
              <a:gd name="connsiteX4" fmla="*/ 1971512 w 2149287"/>
              <a:gd name="connsiteY4" fmla="*/ 1247 h 509733"/>
              <a:gd name="connsiteX0" fmla="*/ 1971512 w 2149287"/>
              <a:gd name="connsiteY0" fmla="*/ 1247 h 512006"/>
              <a:gd name="connsiteX1" fmla="*/ 0 w 2149287"/>
              <a:gd name="connsiteY1" fmla="*/ 509733 h 512006"/>
              <a:gd name="connsiteX2" fmla="*/ 1378565 w 2149287"/>
              <a:gd name="connsiteY2" fmla="*/ 512006 h 512006"/>
              <a:gd name="connsiteX3" fmla="*/ 2149287 w 2149287"/>
              <a:gd name="connsiteY3" fmla="*/ 0 h 512006"/>
              <a:gd name="connsiteX4" fmla="*/ 1971512 w 2149287"/>
              <a:gd name="connsiteY4" fmla="*/ 1247 h 512006"/>
              <a:gd name="connsiteX0" fmla="*/ 1967869 w 2145644"/>
              <a:gd name="connsiteY0" fmla="*/ 1247 h 512006"/>
              <a:gd name="connsiteX1" fmla="*/ 0 w 2145644"/>
              <a:gd name="connsiteY1" fmla="*/ 509733 h 512006"/>
              <a:gd name="connsiteX2" fmla="*/ 1374922 w 2145644"/>
              <a:gd name="connsiteY2" fmla="*/ 512006 h 512006"/>
              <a:gd name="connsiteX3" fmla="*/ 2145644 w 2145644"/>
              <a:gd name="connsiteY3" fmla="*/ 0 h 512006"/>
              <a:gd name="connsiteX4" fmla="*/ 1967869 w 2145644"/>
              <a:gd name="connsiteY4" fmla="*/ 1247 h 512006"/>
              <a:gd name="connsiteX0" fmla="*/ 1943449 w 2121224"/>
              <a:gd name="connsiteY0" fmla="*/ 1247 h 512006"/>
              <a:gd name="connsiteX1" fmla="*/ 0 w 2121224"/>
              <a:gd name="connsiteY1" fmla="*/ 503338 h 512006"/>
              <a:gd name="connsiteX2" fmla="*/ 1350502 w 2121224"/>
              <a:gd name="connsiteY2" fmla="*/ 512006 h 512006"/>
              <a:gd name="connsiteX3" fmla="*/ 2121224 w 2121224"/>
              <a:gd name="connsiteY3" fmla="*/ 0 h 512006"/>
              <a:gd name="connsiteX4" fmla="*/ 1943449 w 2121224"/>
              <a:gd name="connsiteY4" fmla="*/ 1247 h 512006"/>
              <a:gd name="connsiteX0" fmla="*/ 1950774 w 2128549"/>
              <a:gd name="connsiteY0" fmla="*/ 1247 h 512006"/>
              <a:gd name="connsiteX1" fmla="*/ 0 w 2128549"/>
              <a:gd name="connsiteY1" fmla="*/ 503338 h 512006"/>
              <a:gd name="connsiteX2" fmla="*/ 1357827 w 2128549"/>
              <a:gd name="connsiteY2" fmla="*/ 512006 h 512006"/>
              <a:gd name="connsiteX3" fmla="*/ 2128549 w 2128549"/>
              <a:gd name="connsiteY3" fmla="*/ 0 h 512006"/>
              <a:gd name="connsiteX4" fmla="*/ 1950774 w 2128549"/>
              <a:gd name="connsiteY4" fmla="*/ 1247 h 512006"/>
              <a:gd name="connsiteX0" fmla="*/ 1950774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50774 w 2128549"/>
              <a:gd name="connsiteY4" fmla="*/ 1247 h 518400"/>
              <a:gd name="connsiteX0" fmla="*/ 1994729 w 2128549"/>
              <a:gd name="connsiteY0" fmla="*/ 1247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1994729 w 2128549"/>
              <a:gd name="connsiteY4" fmla="*/ 1247 h 518400"/>
              <a:gd name="connsiteX0" fmla="*/ 2002055 w 2128549"/>
              <a:gd name="connsiteY0" fmla="*/ 7641 h 518400"/>
              <a:gd name="connsiteX1" fmla="*/ 0 w 2128549"/>
              <a:gd name="connsiteY1" fmla="*/ 503338 h 518400"/>
              <a:gd name="connsiteX2" fmla="*/ 1050139 w 2128549"/>
              <a:gd name="connsiteY2" fmla="*/ 518400 h 518400"/>
              <a:gd name="connsiteX3" fmla="*/ 2128549 w 2128549"/>
              <a:gd name="connsiteY3" fmla="*/ 0 h 518400"/>
              <a:gd name="connsiteX4" fmla="*/ 2002055 w 2128549"/>
              <a:gd name="connsiteY4" fmla="*/ 7641 h 518400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0838 h 521597"/>
              <a:gd name="connsiteX1" fmla="*/ 0 w 2128549"/>
              <a:gd name="connsiteY1" fmla="*/ 506535 h 521597"/>
              <a:gd name="connsiteX2" fmla="*/ 1050139 w 2128549"/>
              <a:gd name="connsiteY2" fmla="*/ 521597 h 521597"/>
              <a:gd name="connsiteX3" fmla="*/ 2128549 w 2128549"/>
              <a:gd name="connsiteY3" fmla="*/ 0 h 521597"/>
              <a:gd name="connsiteX4" fmla="*/ 2002055 w 2128549"/>
              <a:gd name="connsiteY4" fmla="*/ 10838 h 521597"/>
              <a:gd name="connsiteX0" fmla="*/ 2002055 w 2128549"/>
              <a:gd name="connsiteY0" fmla="*/ 11320 h 522079"/>
              <a:gd name="connsiteX1" fmla="*/ 0 w 2128549"/>
              <a:gd name="connsiteY1" fmla="*/ 507017 h 522079"/>
              <a:gd name="connsiteX2" fmla="*/ 1050139 w 2128549"/>
              <a:gd name="connsiteY2" fmla="*/ 522079 h 522079"/>
              <a:gd name="connsiteX3" fmla="*/ 2128549 w 2128549"/>
              <a:gd name="connsiteY3" fmla="*/ 482 h 522079"/>
              <a:gd name="connsiteX4" fmla="*/ 2002055 w 2128549"/>
              <a:gd name="connsiteY4" fmla="*/ 11320 h 522079"/>
              <a:gd name="connsiteX0" fmla="*/ 1999613 w 2128549"/>
              <a:gd name="connsiteY0" fmla="*/ 5430 h 522584"/>
              <a:gd name="connsiteX1" fmla="*/ 0 w 2128549"/>
              <a:gd name="connsiteY1" fmla="*/ 507522 h 522584"/>
              <a:gd name="connsiteX2" fmla="*/ 1050139 w 2128549"/>
              <a:gd name="connsiteY2" fmla="*/ 522584 h 522584"/>
              <a:gd name="connsiteX3" fmla="*/ 2128549 w 2128549"/>
              <a:gd name="connsiteY3" fmla="*/ 987 h 522584"/>
              <a:gd name="connsiteX4" fmla="*/ 1999613 w 2128549"/>
              <a:gd name="connsiteY4" fmla="*/ 5430 h 522584"/>
              <a:gd name="connsiteX0" fmla="*/ 1999613 w 2128549"/>
              <a:gd name="connsiteY0" fmla="*/ 5109 h 522263"/>
              <a:gd name="connsiteX1" fmla="*/ 0 w 2128549"/>
              <a:gd name="connsiteY1" fmla="*/ 507201 h 522263"/>
              <a:gd name="connsiteX2" fmla="*/ 1050139 w 2128549"/>
              <a:gd name="connsiteY2" fmla="*/ 522263 h 522263"/>
              <a:gd name="connsiteX3" fmla="*/ 2128549 w 2128549"/>
              <a:gd name="connsiteY3" fmla="*/ 666 h 522263"/>
              <a:gd name="connsiteX4" fmla="*/ 1999613 w 2128549"/>
              <a:gd name="connsiteY4" fmla="*/ 5109 h 522263"/>
              <a:gd name="connsiteX0" fmla="*/ 1999613 w 2133399"/>
              <a:gd name="connsiteY0" fmla="*/ 2308 h 519462"/>
              <a:gd name="connsiteX1" fmla="*/ 0 w 2133399"/>
              <a:gd name="connsiteY1" fmla="*/ 504400 h 519462"/>
              <a:gd name="connsiteX2" fmla="*/ 1050139 w 2133399"/>
              <a:gd name="connsiteY2" fmla="*/ 519462 h 519462"/>
              <a:gd name="connsiteX3" fmla="*/ 2133399 w 2133399"/>
              <a:gd name="connsiteY3" fmla="*/ 1040 h 519462"/>
              <a:gd name="connsiteX4" fmla="*/ 1999613 w 2133399"/>
              <a:gd name="connsiteY4" fmla="*/ 2308 h 51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399" h="519462">
                <a:moveTo>
                  <a:pt x="1999613" y="2308"/>
                </a:moveTo>
                <a:lnTo>
                  <a:pt x="0" y="504400"/>
                </a:lnTo>
                <a:lnTo>
                  <a:pt x="1050139" y="519462"/>
                </a:lnTo>
                <a:lnTo>
                  <a:pt x="2133399" y="1040"/>
                </a:lnTo>
                <a:cubicBezTo>
                  <a:pt x="2071698" y="-1742"/>
                  <a:pt x="2039336" y="1892"/>
                  <a:pt x="1999613" y="23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09E208F6-D95A-4CBE-9537-E72C1571DECB}"/>
              </a:ext>
            </a:extLst>
          </p:cNvPr>
          <p:cNvSpPr/>
          <p:nvPr/>
        </p:nvSpPr>
        <p:spPr>
          <a:xfrm>
            <a:off x="5219686" y="4587083"/>
            <a:ext cx="1563843" cy="504749"/>
          </a:xfrm>
          <a:custGeom>
            <a:avLst/>
            <a:gdLst>
              <a:gd name="connsiteX0" fmla="*/ 585216 w 1338682"/>
              <a:gd name="connsiteY0" fmla="*/ 3658 h 504749"/>
              <a:gd name="connsiteX1" fmla="*/ 0 w 1338682"/>
              <a:gd name="connsiteY1" fmla="*/ 501091 h 504749"/>
              <a:gd name="connsiteX2" fmla="*/ 1338682 w 1338682"/>
              <a:gd name="connsiteY2" fmla="*/ 504749 h 504749"/>
              <a:gd name="connsiteX3" fmla="*/ 746150 w 1338682"/>
              <a:gd name="connsiteY3" fmla="*/ 0 h 504749"/>
              <a:gd name="connsiteX4" fmla="*/ 585216 w 1338682"/>
              <a:gd name="connsiteY4" fmla="*/ 3658 h 504749"/>
              <a:gd name="connsiteX0" fmla="*/ 585216 w 1338682"/>
              <a:gd name="connsiteY0" fmla="*/ 15 h 504749"/>
              <a:gd name="connsiteX1" fmla="*/ 0 w 1338682"/>
              <a:gd name="connsiteY1" fmla="*/ 501091 h 504749"/>
              <a:gd name="connsiteX2" fmla="*/ 1338682 w 1338682"/>
              <a:gd name="connsiteY2" fmla="*/ 504749 h 504749"/>
              <a:gd name="connsiteX3" fmla="*/ 746150 w 1338682"/>
              <a:gd name="connsiteY3" fmla="*/ 0 h 504749"/>
              <a:gd name="connsiteX4" fmla="*/ 585216 w 1338682"/>
              <a:gd name="connsiteY4" fmla="*/ 15 h 504749"/>
              <a:gd name="connsiteX0" fmla="*/ 585216 w 1360540"/>
              <a:gd name="connsiteY0" fmla="*/ 15 h 504749"/>
              <a:gd name="connsiteX1" fmla="*/ 0 w 1360540"/>
              <a:gd name="connsiteY1" fmla="*/ 501091 h 504749"/>
              <a:gd name="connsiteX2" fmla="*/ 1360540 w 1360540"/>
              <a:gd name="connsiteY2" fmla="*/ 504749 h 504749"/>
              <a:gd name="connsiteX3" fmla="*/ 746150 w 1360540"/>
              <a:gd name="connsiteY3" fmla="*/ 0 h 504749"/>
              <a:gd name="connsiteX4" fmla="*/ 585216 w 1360540"/>
              <a:gd name="connsiteY4" fmla="*/ 15 h 504749"/>
              <a:gd name="connsiteX0" fmla="*/ 592502 w 1367826"/>
              <a:gd name="connsiteY0" fmla="*/ 15 h 504749"/>
              <a:gd name="connsiteX1" fmla="*/ 0 w 1367826"/>
              <a:gd name="connsiteY1" fmla="*/ 501091 h 504749"/>
              <a:gd name="connsiteX2" fmla="*/ 1367826 w 1367826"/>
              <a:gd name="connsiteY2" fmla="*/ 504749 h 504749"/>
              <a:gd name="connsiteX3" fmla="*/ 753436 w 1367826"/>
              <a:gd name="connsiteY3" fmla="*/ 0 h 504749"/>
              <a:gd name="connsiteX4" fmla="*/ 592502 w 1367826"/>
              <a:gd name="connsiteY4" fmla="*/ 15 h 504749"/>
              <a:gd name="connsiteX0" fmla="*/ 599788 w 1375112"/>
              <a:gd name="connsiteY0" fmla="*/ 15 h 504749"/>
              <a:gd name="connsiteX1" fmla="*/ 0 w 1375112"/>
              <a:gd name="connsiteY1" fmla="*/ 504734 h 504749"/>
              <a:gd name="connsiteX2" fmla="*/ 1375112 w 1375112"/>
              <a:gd name="connsiteY2" fmla="*/ 504749 h 504749"/>
              <a:gd name="connsiteX3" fmla="*/ 760722 w 1375112"/>
              <a:gd name="connsiteY3" fmla="*/ 0 h 504749"/>
              <a:gd name="connsiteX4" fmla="*/ 599788 w 1375112"/>
              <a:gd name="connsiteY4" fmla="*/ 15 h 504749"/>
              <a:gd name="connsiteX0" fmla="*/ 599788 w 1378755"/>
              <a:gd name="connsiteY0" fmla="*/ 15 h 504749"/>
              <a:gd name="connsiteX1" fmla="*/ 0 w 1378755"/>
              <a:gd name="connsiteY1" fmla="*/ 504734 h 504749"/>
              <a:gd name="connsiteX2" fmla="*/ 1378755 w 1378755"/>
              <a:gd name="connsiteY2" fmla="*/ 504749 h 504749"/>
              <a:gd name="connsiteX3" fmla="*/ 760722 w 1378755"/>
              <a:gd name="connsiteY3" fmla="*/ 0 h 504749"/>
              <a:gd name="connsiteX4" fmla="*/ 599788 w 1378755"/>
              <a:gd name="connsiteY4" fmla="*/ 15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755" h="504749">
                <a:moveTo>
                  <a:pt x="599788" y="15"/>
                </a:moveTo>
                <a:lnTo>
                  <a:pt x="0" y="504734"/>
                </a:lnTo>
                <a:lnTo>
                  <a:pt x="1378755" y="504749"/>
                </a:lnTo>
                <a:lnTo>
                  <a:pt x="760722" y="0"/>
                </a:lnTo>
                <a:lnTo>
                  <a:pt x="599788" y="1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18C50213-DD0B-45C7-875F-D6B501FA8F63}"/>
              </a:ext>
            </a:extLst>
          </p:cNvPr>
          <p:cNvSpPr/>
          <p:nvPr/>
        </p:nvSpPr>
        <p:spPr>
          <a:xfrm>
            <a:off x="6178021" y="4586981"/>
            <a:ext cx="2328869" cy="528197"/>
          </a:xfrm>
          <a:custGeom>
            <a:avLst/>
            <a:gdLst>
              <a:gd name="connsiteX0" fmla="*/ 0 w 2154326"/>
              <a:gd name="connsiteY0" fmla="*/ 7315 h 530352"/>
              <a:gd name="connsiteX1" fmla="*/ 797356 w 2154326"/>
              <a:gd name="connsiteY1" fmla="*/ 523036 h 530352"/>
              <a:gd name="connsiteX2" fmla="*/ 2154326 w 2154326"/>
              <a:gd name="connsiteY2" fmla="*/ 530352 h 530352"/>
              <a:gd name="connsiteX3" fmla="*/ 160934 w 2154326"/>
              <a:gd name="connsiteY3" fmla="*/ 0 h 530352"/>
              <a:gd name="connsiteX4" fmla="*/ 0 w 2154326"/>
              <a:gd name="connsiteY4" fmla="*/ 7315 h 530352"/>
              <a:gd name="connsiteX0" fmla="*/ 0 w 2151945"/>
              <a:gd name="connsiteY0" fmla="*/ 16840 h 530352"/>
              <a:gd name="connsiteX1" fmla="*/ 794975 w 2151945"/>
              <a:gd name="connsiteY1" fmla="*/ 523036 h 530352"/>
              <a:gd name="connsiteX2" fmla="*/ 2151945 w 2151945"/>
              <a:gd name="connsiteY2" fmla="*/ 530352 h 530352"/>
              <a:gd name="connsiteX3" fmla="*/ 158553 w 2151945"/>
              <a:gd name="connsiteY3" fmla="*/ 0 h 530352"/>
              <a:gd name="connsiteX4" fmla="*/ 0 w 2151945"/>
              <a:gd name="connsiteY4" fmla="*/ 16840 h 530352"/>
              <a:gd name="connsiteX0" fmla="*/ 0 w 2151945"/>
              <a:gd name="connsiteY0" fmla="*/ 7315 h 520827"/>
              <a:gd name="connsiteX1" fmla="*/ 794975 w 2151945"/>
              <a:gd name="connsiteY1" fmla="*/ 513511 h 520827"/>
              <a:gd name="connsiteX2" fmla="*/ 2151945 w 2151945"/>
              <a:gd name="connsiteY2" fmla="*/ 520827 h 520827"/>
              <a:gd name="connsiteX3" fmla="*/ 172840 w 2151945"/>
              <a:gd name="connsiteY3" fmla="*/ 0 h 520827"/>
              <a:gd name="connsiteX4" fmla="*/ 0 w 2151945"/>
              <a:gd name="connsiteY4" fmla="*/ 7315 h 520827"/>
              <a:gd name="connsiteX0" fmla="*/ 0 w 2151945"/>
              <a:gd name="connsiteY0" fmla="*/ 0 h 513512"/>
              <a:gd name="connsiteX1" fmla="*/ 794975 w 2151945"/>
              <a:gd name="connsiteY1" fmla="*/ 506196 h 513512"/>
              <a:gd name="connsiteX2" fmla="*/ 2151945 w 2151945"/>
              <a:gd name="connsiteY2" fmla="*/ 513512 h 513512"/>
              <a:gd name="connsiteX3" fmla="*/ 184746 w 2151945"/>
              <a:gd name="connsiteY3" fmla="*/ 6972 h 513512"/>
              <a:gd name="connsiteX4" fmla="*/ 0 w 2151945"/>
              <a:gd name="connsiteY4" fmla="*/ 0 h 513512"/>
              <a:gd name="connsiteX0" fmla="*/ 0 w 2151945"/>
              <a:gd name="connsiteY0" fmla="*/ 2553 h 516065"/>
              <a:gd name="connsiteX1" fmla="*/ 79497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85450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51945"/>
              <a:gd name="connsiteY0" fmla="*/ 2553 h 516065"/>
              <a:gd name="connsiteX1" fmla="*/ 775925 w 2151945"/>
              <a:gd name="connsiteY1" fmla="*/ 508749 h 516065"/>
              <a:gd name="connsiteX2" fmla="*/ 2151945 w 2151945"/>
              <a:gd name="connsiteY2" fmla="*/ 516065 h 516065"/>
              <a:gd name="connsiteX3" fmla="*/ 170458 w 2151945"/>
              <a:gd name="connsiteY3" fmla="*/ 0 h 516065"/>
              <a:gd name="connsiteX4" fmla="*/ 0 w 2151945"/>
              <a:gd name="connsiteY4" fmla="*/ 2553 h 516065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40817"/>
              <a:gd name="connsiteY0" fmla="*/ 2553 h 508749"/>
              <a:gd name="connsiteX1" fmla="*/ 775925 w 2140817"/>
              <a:gd name="connsiteY1" fmla="*/ 508749 h 508749"/>
              <a:gd name="connsiteX2" fmla="*/ 2135276 w 2140817"/>
              <a:gd name="connsiteY2" fmla="*/ 489871 h 508749"/>
              <a:gd name="connsiteX3" fmla="*/ 2140039 w 2140817"/>
              <a:gd name="connsiteY3" fmla="*/ 494595 h 508749"/>
              <a:gd name="connsiteX4" fmla="*/ 170458 w 2140817"/>
              <a:gd name="connsiteY4" fmla="*/ 0 h 508749"/>
              <a:gd name="connsiteX5" fmla="*/ 0 w 2140817"/>
              <a:gd name="connsiteY5" fmla="*/ 2553 h 508749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45393"/>
              <a:gd name="connsiteY0" fmla="*/ 2553 h 511338"/>
              <a:gd name="connsiteX1" fmla="*/ 775925 w 2145393"/>
              <a:gd name="connsiteY1" fmla="*/ 508749 h 511338"/>
              <a:gd name="connsiteX2" fmla="*/ 2135276 w 2145393"/>
              <a:gd name="connsiteY2" fmla="*/ 489871 h 511338"/>
              <a:gd name="connsiteX3" fmla="*/ 2144802 w 2145393"/>
              <a:gd name="connsiteY3" fmla="*/ 511264 h 511338"/>
              <a:gd name="connsiteX4" fmla="*/ 170458 w 2145393"/>
              <a:gd name="connsiteY4" fmla="*/ 0 h 511338"/>
              <a:gd name="connsiteX5" fmla="*/ 0 w 2145393"/>
              <a:gd name="connsiteY5" fmla="*/ 2553 h 511338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89871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5276"/>
              <a:gd name="connsiteY0" fmla="*/ 2553 h 508749"/>
              <a:gd name="connsiteX1" fmla="*/ 775925 w 2135276"/>
              <a:gd name="connsiteY1" fmla="*/ 508749 h 508749"/>
              <a:gd name="connsiteX2" fmla="*/ 2135276 w 2135276"/>
              <a:gd name="connsiteY2" fmla="*/ 499396 h 508749"/>
              <a:gd name="connsiteX3" fmla="*/ 170458 w 2135276"/>
              <a:gd name="connsiteY3" fmla="*/ 0 h 508749"/>
              <a:gd name="connsiteX4" fmla="*/ 0 w 2135276"/>
              <a:gd name="connsiteY4" fmla="*/ 2553 h 508749"/>
              <a:gd name="connsiteX0" fmla="*/ 0 w 2130513"/>
              <a:gd name="connsiteY0" fmla="*/ 2553 h 508749"/>
              <a:gd name="connsiteX1" fmla="*/ 775925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08749"/>
              <a:gd name="connsiteX1" fmla="*/ 799737 w 2130513"/>
              <a:gd name="connsiteY1" fmla="*/ 508749 h 508749"/>
              <a:gd name="connsiteX2" fmla="*/ 2130513 w 2130513"/>
              <a:gd name="connsiteY2" fmla="*/ 489871 h 508749"/>
              <a:gd name="connsiteX3" fmla="*/ 170458 w 2130513"/>
              <a:gd name="connsiteY3" fmla="*/ 0 h 508749"/>
              <a:gd name="connsiteX4" fmla="*/ 0 w 2130513"/>
              <a:gd name="connsiteY4" fmla="*/ 2553 h 508749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30513"/>
              <a:gd name="connsiteY0" fmla="*/ 2553 h 511131"/>
              <a:gd name="connsiteX1" fmla="*/ 778306 w 2130513"/>
              <a:gd name="connsiteY1" fmla="*/ 511131 h 511131"/>
              <a:gd name="connsiteX2" fmla="*/ 2130513 w 2130513"/>
              <a:gd name="connsiteY2" fmla="*/ 489871 h 511131"/>
              <a:gd name="connsiteX3" fmla="*/ 170458 w 2130513"/>
              <a:gd name="connsiteY3" fmla="*/ 0 h 511131"/>
              <a:gd name="connsiteX4" fmla="*/ 0 w 2130513"/>
              <a:gd name="connsiteY4" fmla="*/ 2553 h 511131"/>
              <a:gd name="connsiteX0" fmla="*/ 0 w 2140038"/>
              <a:gd name="connsiteY0" fmla="*/ 2553 h 511131"/>
              <a:gd name="connsiteX1" fmla="*/ 778306 w 2140038"/>
              <a:gd name="connsiteY1" fmla="*/ 511131 h 511131"/>
              <a:gd name="connsiteX2" fmla="*/ 2140038 w 2140038"/>
              <a:gd name="connsiteY2" fmla="*/ 499396 h 511131"/>
              <a:gd name="connsiteX3" fmla="*/ 170458 w 2140038"/>
              <a:gd name="connsiteY3" fmla="*/ 0 h 511131"/>
              <a:gd name="connsiteX4" fmla="*/ 0 w 2140038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11131"/>
              <a:gd name="connsiteX1" fmla="*/ 778306 w 2135275"/>
              <a:gd name="connsiteY1" fmla="*/ 511131 h 511131"/>
              <a:gd name="connsiteX2" fmla="*/ 2135275 w 2135275"/>
              <a:gd name="connsiteY2" fmla="*/ 487490 h 511131"/>
              <a:gd name="connsiteX3" fmla="*/ 170458 w 2135275"/>
              <a:gd name="connsiteY3" fmla="*/ 0 h 511131"/>
              <a:gd name="connsiteX4" fmla="*/ 0 w 2135275"/>
              <a:gd name="connsiteY4" fmla="*/ 2553 h 511131"/>
              <a:gd name="connsiteX0" fmla="*/ 0 w 2135275"/>
              <a:gd name="connsiteY0" fmla="*/ 2553 h 501606"/>
              <a:gd name="connsiteX1" fmla="*/ 768781 w 2135275"/>
              <a:gd name="connsiteY1" fmla="*/ 501606 h 501606"/>
              <a:gd name="connsiteX2" fmla="*/ 2135275 w 2135275"/>
              <a:gd name="connsiteY2" fmla="*/ 487490 h 501606"/>
              <a:gd name="connsiteX3" fmla="*/ 170458 w 2135275"/>
              <a:gd name="connsiteY3" fmla="*/ 0 h 501606"/>
              <a:gd name="connsiteX4" fmla="*/ 0 w 2135275"/>
              <a:gd name="connsiteY4" fmla="*/ 2553 h 501606"/>
              <a:gd name="connsiteX0" fmla="*/ 0 w 2135275"/>
              <a:gd name="connsiteY0" fmla="*/ 2553 h 503987"/>
              <a:gd name="connsiteX1" fmla="*/ 780687 w 2135275"/>
              <a:gd name="connsiteY1" fmla="*/ 503987 h 503987"/>
              <a:gd name="connsiteX2" fmla="*/ 2135275 w 2135275"/>
              <a:gd name="connsiteY2" fmla="*/ 487490 h 503987"/>
              <a:gd name="connsiteX3" fmla="*/ 170458 w 2135275"/>
              <a:gd name="connsiteY3" fmla="*/ 0 h 503987"/>
              <a:gd name="connsiteX4" fmla="*/ 0 w 2135275"/>
              <a:gd name="connsiteY4" fmla="*/ 2553 h 503987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4762 h 508749"/>
              <a:gd name="connsiteX4" fmla="*/ 0 w 2146248"/>
              <a:gd name="connsiteY4" fmla="*/ 0 h 508749"/>
              <a:gd name="connsiteX0" fmla="*/ 0 w 2146248"/>
              <a:gd name="connsiteY0" fmla="*/ 0 h 508749"/>
              <a:gd name="connsiteX1" fmla="*/ 791660 w 2146248"/>
              <a:gd name="connsiteY1" fmla="*/ 508749 h 508749"/>
              <a:gd name="connsiteX2" fmla="*/ 2146248 w 2146248"/>
              <a:gd name="connsiteY2" fmla="*/ 492252 h 508749"/>
              <a:gd name="connsiteX3" fmla="*/ 181431 w 2146248"/>
              <a:gd name="connsiteY3" fmla="*/ 1119 h 508749"/>
              <a:gd name="connsiteX4" fmla="*/ 0 w 2146248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8107"/>
              <a:gd name="connsiteY0" fmla="*/ 0 h 508749"/>
              <a:gd name="connsiteX1" fmla="*/ 791660 w 2168107"/>
              <a:gd name="connsiteY1" fmla="*/ 508749 h 508749"/>
              <a:gd name="connsiteX2" fmla="*/ 2168107 w 2168107"/>
              <a:gd name="connsiteY2" fmla="*/ 503181 h 508749"/>
              <a:gd name="connsiteX3" fmla="*/ 181431 w 2168107"/>
              <a:gd name="connsiteY3" fmla="*/ 1119 h 508749"/>
              <a:gd name="connsiteX4" fmla="*/ 0 w 2168107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8749"/>
              <a:gd name="connsiteX1" fmla="*/ 791660 w 2164463"/>
              <a:gd name="connsiteY1" fmla="*/ 508749 h 508749"/>
              <a:gd name="connsiteX2" fmla="*/ 2164463 w 2164463"/>
              <a:gd name="connsiteY2" fmla="*/ 506824 h 508749"/>
              <a:gd name="connsiteX3" fmla="*/ 181431 w 2164463"/>
              <a:gd name="connsiteY3" fmla="*/ 1119 h 508749"/>
              <a:gd name="connsiteX4" fmla="*/ 0 w 2164463"/>
              <a:gd name="connsiteY4" fmla="*/ 0 h 508749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81431 w 2164463"/>
              <a:gd name="connsiteY3" fmla="*/ 1119 h 506824"/>
              <a:gd name="connsiteX4" fmla="*/ 0 w 2164463"/>
              <a:gd name="connsiteY4" fmla="*/ 0 h 506824"/>
              <a:gd name="connsiteX0" fmla="*/ 0 w 2164463"/>
              <a:gd name="connsiteY0" fmla="*/ 2056 h 508880"/>
              <a:gd name="connsiteX1" fmla="*/ 1101661 w 2164463"/>
              <a:gd name="connsiteY1" fmla="*/ 507630 h 508880"/>
              <a:gd name="connsiteX2" fmla="*/ 2164463 w 2164463"/>
              <a:gd name="connsiteY2" fmla="*/ 508880 h 508880"/>
              <a:gd name="connsiteX3" fmla="*/ 146986 w 2164463"/>
              <a:gd name="connsiteY3" fmla="*/ 0 h 508880"/>
              <a:gd name="connsiteX4" fmla="*/ 0 w 2164463"/>
              <a:gd name="connsiteY4" fmla="*/ 2056 h 508880"/>
              <a:gd name="connsiteX0" fmla="*/ 0 w 2164463"/>
              <a:gd name="connsiteY0" fmla="*/ 0 h 506824"/>
              <a:gd name="connsiteX1" fmla="*/ 1101661 w 2164463"/>
              <a:gd name="connsiteY1" fmla="*/ 505574 h 506824"/>
              <a:gd name="connsiteX2" fmla="*/ 2164463 w 2164463"/>
              <a:gd name="connsiteY2" fmla="*/ 506824 h 506824"/>
              <a:gd name="connsiteX3" fmla="*/ 142065 w 2164463"/>
              <a:gd name="connsiteY3" fmla="*/ 7469 h 506824"/>
              <a:gd name="connsiteX4" fmla="*/ 0 w 2164463"/>
              <a:gd name="connsiteY4" fmla="*/ 0 h 506824"/>
              <a:gd name="connsiteX0" fmla="*/ 0 w 2157082"/>
              <a:gd name="connsiteY0" fmla="*/ 0 h 509999"/>
              <a:gd name="connsiteX1" fmla="*/ 1094280 w 2157082"/>
              <a:gd name="connsiteY1" fmla="*/ 508749 h 509999"/>
              <a:gd name="connsiteX2" fmla="*/ 2157082 w 2157082"/>
              <a:gd name="connsiteY2" fmla="*/ 509999 h 509999"/>
              <a:gd name="connsiteX3" fmla="*/ 134684 w 2157082"/>
              <a:gd name="connsiteY3" fmla="*/ 10644 h 509999"/>
              <a:gd name="connsiteX4" fmla="*/ 0 w 2157082"/>
              <a:gd name="connsiteY4" fmla="*/ 0 h 509999"/>
              <a:gd name="connsiteX0" fmla="*/ 0 w 2159542"/>
              <a:gd name="connsiteY0" fmla="*/ 0 h 503649"/>
              <a:gd name="connsiteX1" fmla="*/ 1096740 w 2159542"/>
              <a:gd name="connsiteY1" fmla="*/ 502399 h 503649"/>
              <a:gd name="connsiteX2" fmla="*/ 2159542 w 2159542"/>
              <a:gd name="connsiteY2" fmla="*/ 503649 h 503649"/>
              <a:gd name="connsiteX3" fmla="*/ 137144 w 2159542"/>
              <a:gd name="connsiteY3" fmla="*/ 4294 h 503649"/>
              <a:gd name="connsiteX4" fmla="*/ 0 w 2159542"/>
              <a:gd name="connsiteY4" fmla="*/ 0 h 503649"/>
              <a:gd name="connsiteX0" fmla="*/ 0 w 2164463"/>
              <a:gd name="connsiteY0" fmla="*/ 0 h 502399"/>
              <a:gd name="connsiteX1" fmla="*/ 1096740 w 2164463"/>
              <a:gd name="connsiteY1" fmla="*/ 502399 h 502399"/>
              <a:gd name="connsiteX2" fmla="*/ 2164463 w 2164463"/>
              <a:gd name="connsiteY2" fmla="*/ 500474 h 502399"/>
              <a:gd name="connsiteX3" fmla="*/ 137144 w 2164463"/>
              <a:gd name="connsiteY3" fmla="*/ 4294 h 502399"/>
              <a:gd name="connsiteX4" fmla="*/ 0 w 2164463"/>
              <a:gd name="connsiteY4" fmla="*/ 0 h 5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4463" h="502399">
                <a:moveTo>
                  <a:pt x="0" y="0"/>
                </a:moveTo>
                <a:lnTo>
                  <a:pt x="1096740" y="502399"/>
                </a:lnTo>
                <a:lnTo>
                  <a:pt x="2164463" y="500474"/>
                </a:lnTo>
                <a:lnTo>
                  <a:pt x="137144" y="429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xmlns="" id="{B5EF6A2D-356E-41D7-9CA2-D5E0452C1513}"/>
              </a:ext>
            </a:extLst>
          </p:cNvPr>
          <p:cNvSpPr/>
          <p:nvPr/>
        </p:nvSpPr>
        <p:spPr>
          <a:xfrm>
            <a:off x="6646548" y="4549540"/>
            <a:ext cx="5545452" cy="542292"/>
          </a:xfrm>
          <a:custGeom>
            <a:avLst/>
            <a:gdLst>
              <a:gd name="connsiteX0" fmla="*/ 175565 w 3511296"/>
              <a:gd name="connsiteY0" fmla="*/ 3657 h 519379"/>
              <a:gd name="connsiteX1" fmla="*/ 3511296 w 3511296"/>
              <a:gd name="connsiteY1" fmla="*/ 504748 h 519379"/>
              <a:gd name="connsiteX2" fmla="*/ 2172615 w 3511296"/>
              <a:gd name="connsiteY2" fmla="*/ 519379 h 519379"/>
              <a:gd name="connsiteX3" fmla="*/ 0 w 3511296"/>
              <a:gd name="connsiteY3" fmla="*/ 0 h 519379"/>
              <a:gd name="connsiteX4" fmla="*/ 175565 w 3511296"/>
              <a:gd name="connsiteY4" fmla="*/ 3657 h 519379"/>
              <a:gd name="connsiteX0" fmla="*/ 168421 w 3504152"/>
              <a:gd name="connsiteY0" fmla="*/ 0 h 515722"/>
              <a:gd name="connsiteX1" fmla="*/ 3504152 w 3504152"/>
              <a:gd name="connsiteY1" fmla="*/ 501091 h 515722"/>
              <a:gd name="connsiteX2" fmla="*/ 2165471 w 3504152"/>
              <a:gd name="connsiteY2" fmla="*/ 515722 h 515722"/>
              <a:gd name="connsiteX3" fmla="*/ 0 w 3504152"/>
              <a:gd name="connsiteY3" fmla="*/ 8249 h 515722"/>
              <a:gd name="connsiteX4" fmla="*/ 168421 w 3504152"/>
              <a:gd name="connsiteY4" fmla="*/ 0 h 515722"/>
              <a:gd name="connsiteX0" fmla="*/ 175565 w 3511296"/>
              <a:gd name="connsiteY0" fmla="*/ 0 h 515722"/>
              <a:gd name="connsiteX1" fmla="*/ 3511296 w 3511296"/>
              <a:gd name="connsiteY1" fmla="*/ 501091 h 515722"/>
              <a:gd name="connsiteX2" fmla="*/ 2172615 w 3511296"/>
              <a:gd name="connsiteY2" fmla="*/ 515722 h 515722"/>
              <a:gd name="connsiteX3" fmla="*/ 0 w 3511296"/>
              <a:gd name="connsiteY3" fmla="*/ 3487 h 515722"/>
              <a:gd name="connsiteX4" fmla="*/ 175565 w 3511296"/>
              <a:gd name="connsiteY4" fmla="*/ 0 h 515722"/>
              <a:gd name="connsiteX0" fmla="*/ 194615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94615 w 3511296"/>
              <a:gd name="connsiteY4" fmla="*/ 1276 h 512235"/>
              <a:gd name="connsiteX0" fmla="*/ 173183 w 3511296"/>
              <a:gd name="connsiteY0" fmla="*/ 1276 h 512235"/>
              <a:gd name="connsiteX1" fmla="*/ 3511296 w 3511296"/>
              <a:gd name="connsiteY1" fmla="*/ 497604 h 512235"/>
              <a:gd name="connsiteX2" fmla="*/ 2172615 w 3511296"/>
              <a:gd name="connsiteY2" fmla="*/ 512235 h 512235"/>
              <a:gd name="connsiteX3" fmla="*/ 0 w 3511296"/>
              <a:gd name="connsiteY3" fmla="*/ 0 h 512235"/>
              <a:gd name="connsiteX4" fmla="*/ 173183 w 3511296"/>
              <a:gd name="connsiteY4" fmla="*/ 1276 h 512235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72615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8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8710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11296"/>
              <a:gd name="connsiteY0" fmla="*/ 0 h 510959"/>
              <a:gd name="connsiteX1" fmla="*/ 3511296 w 3511296"/>
              <a:gd name="connsiteY1" fmla="*/ 496329 h 510959"/>
              <a:gd name="connsiteX2" fmla="*/ 2158328 w 3511296"/>
              <a:gd name="connsiteY2" fmla="*/ 510959 h 510959"/>
              <a:gd name="connsiteX3" fmla="*/ 0 w 3511296"/>
              <a:gd name="connsiteY3" fmla="*/ 5868 h 510959"/>
              <a:gd name="connsiteX4" fmla="*/ 173183 w 3511296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5868 h 510959"/>
              <a:gd name="connsiteX4" fmla="*/ 173183 w 3504153"/>
              <a:gd name="connsiteY4" fmla="*/ 0 h 510959"/>
              <a:gd name="connsiteX0" fmla="*/ 173183 w 3504153"/>
              <a:gd name="connsiteY0" fmla="*/ 0 h 510959"/>
              <a:gd name="connsiteX1" fmla="*/ 3504153 w 3504153"/>
              <a:gd name="connsiteY1" fmla="*/ 491566 h 510959"/>
              <a:gd name="connsiteX2" fmla="*/ 2158328 w 3504153"/>
              <a:gd name="connsiteY2" fmla="*/ 510959 h 510959"/>
              <a:gd name="connsiteX3" fmla="*/ 0 w 3504153"/>
              <a:gd name="connsiteY3" fmla="*/ 9526 h 510959"/>
              <a:gd name="connsiteX4" fmla="*/ 173183 w 3504153"/>
              <a:gd name="connsiteY4" fmla="*/ 0 h 510959"/>
              <a:gd name="connsiteX0" fmla="*/ 173183 w 3504153"/>
              <a:gd name="connsiteY0" fmla="*/ 5104 h 516063"/>
              <a:gd name="connsiteX1" fmla="*/ 3504153 w 3504153"/>
              <a:gd name="connsiteY1" fmla="*/ 496670 h 516063"/>
              <a:gd name="connsiteX2" fmla="*/ 2158328 w 3504153"/>
              <a:gd name="connsiteY2" fmla="*/ 516063 h 516063"/>
              <a:gd name="connsiteX3" fmla="*/ 0 w 3504153"/>
              <a:gd name="connsiteY3" fmla="*/ 0 h 516063"/>
              <a:gd name="connsiteX4" fmla="*/ 173183 w 3504153"/>
              <a:gd name="connsiteY4" fmla="*/ 5104 h 516063"/>
              <a:gd name="connsiteX0" fmla="*/ 184156 w 3515126"/>
              <a:gd name="connsiteY0" fmla="*/ 1447 h 512406"/>
              <a:gd name="connsiteX1" fmla="*/ 3515126 w 3515126"/>
              <a:gd name="connsiteY1" fmla="*/ 493013 h 512406"/>
              <a:gd name="connsiteX2" fmla="*/ 2169301 w 3515126"/>
              <a:gd name="connsiteY2" fmla="*/ 512406 h 512406"/>
              <a:gd name="connsiteX3" fmla="*/ 0 w 3515126"/>
              <a:gd name="connsiteY3" fmla="*/ 0 h 512406"/>
              <a:gd name="connsiteX4" fmla="*/ 184156 w 3515126"/>
              <a:gd name="connsiteY4" fmla="*/ 1447 h 512406"/>
              <a:gd name="connsiteX0" fmla="*/ 173183 w 3504153"/>
              <a:gd name="connsiteY0" fmla="*/ 1447 h 512406"/>
              <a:gd name="connsiteX1" fmla="*/ 3504153 w 3504153"/>
              <a:gd name="connsiteY1" fmla="*/ 493013 h 512406"/>
              <a:gd name="connsiteX2" fmla="*/ 2158328 w 3504153"/>
              <a:gd name="connsiteY2" fmla="*/ 512406 h 512406"/>
              <a:gd name="connsiteX3" fmla="*/ 0 w 3504153"/>
              <a:gd name="connsiteY3" fmla="*/ 0 h 512406"/>
              <a:gd name="connsiteX4" fmla="*/ 173183 w 3504153"/>
              <a:gd name="connsiteY4" fmla="*/ 1447 h 512406"/>
              <a:gd name="connsiteX0" fmla="*/ 162210 w 3493180"/>
              <a:gd name="connsiteY0" fmla="*/ 0 h 510959"/>
              <a:gd name="connsiteX1" fmla="*/ 3493180 w 3493180"/>
              <a:gd name="connsiteY1" fmla="*/ 491566 h 510959"/>
              <a:gd name="connsiteX2" fmla="*/ 2147355 w 3493180"/>
              <a:gd name="connsiteY2" fmla="*/ 510959 h 510959"/>
              <a:gd name="connsiteX3" fmla="*/ 0 w 3493180"/>
              <a:gd name="connsiteY3" fmla="*/ 2211 h 510959"/>
              <a:gd name="connsiteX4" fmla="*/ 162210 w 3493180"/>
              <a:gd name="connsiteY4" fmla="*/ 0 h 510959"/>
              <a:gd name="connsiteX0" fmla="*/ 165867 w 3496837"/>
              <a:gd name="connsiteY0" fmla="*/ 0 h 510959"/>
              <a:gd name="connsiteX1" fmla="*/ 3496837 w 3496837"/>
              <a:gd name="connsiteY1" fmla="*/ 491566 h 510959"/>
              <a:gd name="connsiteX2" fmla="*/ 2151012 w 3496837"/>
              <a:gd name="connsiteY2" fmla="*/ 510959 h 510959"/>
              <a:gd name="connsiteX3" fmla="*/ 0 w 3496837"/>
              <a:gd name="connsiteY3" fmla="*/ 9526 h 510959"/>
              <a:gd name="connsiteX4" fmla="*/ 165867 w 3496837"/>
              <a:gd name="connsiteY4" fmla="*/ 0 h 510959"/>
              <a:gd name="connsiteX0" fmla="*/ 173182 w 3504152"/>
              <a:gd name="connsiteY0" fmla="*/ 0 h 510959"/>
              <a:gd name="connsiteX1" fmla="*/ 3504152 w 3504152"/>
              <a:gd name="connsiteY1" fmla="*/ 491566 h 510959"/>
              <a:gd name="connsiteX2" fmla="*/ 2158327 w 3504152"/>
              <a:gd name="connsiteY2" fmla="*/ 510959 h 510959"/>
              <a:gd name="connsiteX3" fmla="*/ 0 w 3504152"/>
              <a:gd name="connsiteY3" fmla="*/ 9526 h 510959"/>
              <a:gd name="connsiteX4" fmla="*/ 173182 w 3504152"/>
              <a:gd name="connsiteY4" fmla="*/ 0 h 510959"/>
              <a:gd name="connsiteX0" fmla="*/ 191470 w 3522440"/>
              <a:gd name="connsiteY0" fmla="*/ 0 h 510959"/>
              <a:gd name="connsiteX1" fmla="*/ 3522440 w 3522440"/>
              <a:gd name="connsiteY1" fmla="*/ 491566 h 510959"/>
              <a:gd name="connsiteX2" fmla="*/ 2176615 w 3522440"/>
              <a:gd name="connsiteY2" fmla="*/ 510959 h 510959"/>
              <a:gd name="connsiteX3" fmla="*/ 0 w 3522440"/>
              <a:gd name="connsiteY3" fmla="*/ 2211 h 510959"/>
              <a:gd name="connsiteX4" fmla="*/ 191470 w 3522440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6615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172972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91470 w 3555227"/>
              <a:gd name="connsiteY0" fmla="*/ 0 h 510959"/>
              <a:gd name="connsiteX1" fmla="*/ 3555227 w 3555227"/>
              <a:gd name="connsiteY1" fmla="*/ 509781 h 510959"/>
              <a:gd name="connsiteX2" fmla="*/ 2519650 w 3555227"/>
              <a:gd name="connsiteY2" fmla="*/ 510959 h 510959"/>
              <a:gd name="connsiteX3" fmla="*/ 0 w 3555227"/>
              <a:gd name="connsiteY3" fmla="*/ 2211 h 510959"/>
              <a:gd name="connsiteX4" fmla="*/ 191470 w 3555227"/>
              <a:gd name="connsiteY4" fmla="*/ 0 h 510959"/>
              <a:gd name="connsiteX0" fmla="*/ 142609 w 3555227"/>
              <a:gd name="connsiteY0" fmla="*/ 0 h 514134"/>
              <a:gd name="connsiteX1" fmla="*/ 3555227 w 3555227"/>
              <a:gd name="connsiteY1" fmla="*/ 512956 h 514134"/>
              <a:gd name="connsiteX2" fmla="*/ 2519650 w 3555227"/>
              <a:gd name="connsiteY2" fmla="*/ 514134 h 514134"/>
              <a:gd name="connsiteX3" fmla="*/ 0 w 3555227"/>
              <a:gd name="connsiteY3" fmla="*/ 5386 h 514134"/>
              <a:gd name="connsiteX4" fmla="*/ 142609 w 3555227"/>
              <a:gd name="connsiteY4" fmla="*/ 0 h 514134"/>
              <a:gd name="connsiteX0" fmla="*/ 142609 w 3529633"/>
              <a:gd name="connsiteY0" fmla="*/ 0 h 514134"/>
              <a:gd name="connsiteX1" fmla="*/ 3529633 w 3529633"/>
              <a:gd name="connsiteY1" fmla="*/ 512956 h 514134"/>
              <a:gd name="connsiteX2" fmla="*/ 2519650 w 3529633"/>
              <a:gd name="connsiteY2" fmla="*/ 514134 h 514134"/>
              <a:gd name="connsiteX3" fmla="*/ 0 w 3529633"/>
              <a:gd name="connsiteY3" fmla="*/ 5386 h 514134"/>
              <a:gd name="connsiteX4" fmla="*/ 142609 w 3529633"/>
              <a:gd name="connsiteY4" fmla="*/ 0 h 514134"/>
              <a:gd name="connsiteX0" fmla="*/ 142609 w 3531960"/>
              <a:gd name="connsiteY0" fmla="*/ 0 h 514134"/>
              <a:gd name="connsiteX1" fmla="*/ 3531960 w 3531960"/>
              <a:gd name="connsiteY1" fmla="*/ 506606 h 514134"/>
              <a:gd name="connsiteX2" fmla="*/ 2519650 w 3531960"/>
              <a:gd name="connsiteY2" fmla="*/ 514134 h 514134"/>
              <a:gd name="connsiteX3" fmla="*/ 0 w 3531960"/>
              <a:gd name="connsiteY3" fmla="*/ 5386 h 514134"/>
              <a:gd name="connsiteX4" fmla="*/ 142609 w 3531960"/>
              <a:gd name="connsiteY4" fmla="*/ 0 h 51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960" h="514134">
                <a:moveTo>
                  <a:pt x="142609" y="0"/>
                </a:moveTo>
                <a:lnTo>
                  <a:pt x="3531960" y="506606"/>
                </a:lnTo>
                <a:lnTo>
                  <a:pt x="2519650" y="514134"/>
                </a:lnTo>
                <a:lnTo>
                  <a:pt x="0" y="5386"/>
                </a:lnTo>
                <a:lnTo>
                  <a:pt x="14260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821B220-31BE-4E26-9923-57C7A17BEDE6}"/>
              </a:ext>
            </a:extLst>
          </p:cNvPr>
          <p:cNvSpPr/>
          <p:nvPr/>
        </p:nvSpPr>
        <p:spPr>
          <a:xfrm>
            <a:off x="6589162" y="1097138"/>
            <a:ext cx="5602838" cy="13768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</a:rPr>
              <a:t>Предоставление услуг ассистента (помощника), оказывающего обучающимся необходимую техническую помощь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872EDA0-ADF7-4AD9-B8FE-E7AB4679297D}"/>
              </a:ext>
            </a:extLst>
          </p:cNvPr>
          <p:cNvSpPr/>
          <p:nvPr/>
        </p:nvSpPr>
        <p:spPr>
          <a:xfrm>
            <a:off x="6354829" y="2505430"/>
            <a:ext cx="5617689" cy="9384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    Проведение </a:t>
            </a:r>
            <a:r>
              <a:rPr lang="ru-RU" sz="2000" b="1" dirty="0">
                <a:solidFill>
                  <a:schemeClr val="tx1"/>
                </a:solidFill>
              </a:rPr>
              <a:t>групповых и  </a:t>
            </a:r>
            <a:r>
              <a:rPr lang="ru-RU" sz="2000" b="1" dirty="0" smtClean="0">
                <a:solidFill>
                  <a:schemeClr val="tx1"/>
                </a:solidFill>
              </a:rPr>
              <a:t>индивидуальных           коррекционных </a:t>
            </a:r>
            <a:r>
              <a:rPr lang="ru-RU" sz="2000" b="1" dirty="0">
                <a:solidFill>
                  <a:schemeClr val="tx1"/>
                </a:solidFill>
              </a:rPr>
              <a:t>занятий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326CEE1-C695-41BD-A904-00FF2E6880FD}"/>
              </a:ext>
            </a:extLst>
          </p:cNvPr>
          <p:cNvSpPr/>
          <p:nvPr/>
        </p:nvSpPr>
        <p:spPr>
          <a:xfrm>
            <a:off x="39591" y="1144847"/>
            <a:ext cx="5727413" cy="10596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" name="직사각형 113">
            <a:extLst>
              <a:ext uri="{FF2B5EF4-FFF2-40B4-BE49-F238E27FC236}">
                <a16:creationId xmlns:a16="http://schemas.microsoft.com/office/drawing/2014/main" xmlns="" id="{7EBE8746-0816-4BD8-A5CD-6D5D4249A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206" y="1297232"/>
            <a:ext cx="46478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ko-KR" sz="2000" b="1" dirty="0" smtClean="0">
                <a:cs typeface="Arial" charset="0"/>
              </a:rPr>
              <a:t>Использование специальных образовательных программ и методов обучения и воспитания </a:t>
            </a:r>
            <a:endParaRPr lang="ko-KR" alt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25D2144-37D2-47E1-981B-F24701018CD7}"/>
              </a:ext>
            </a:extLst>
          </p:cNvPr>
          <p:cNvSpPr/>
          <p:nvPr/>
        </p:nvSpPr>
        <p:spPr>
          <a:xfrm>
            <a:off x="39591" y="2630875"/>
            <a:ext cx="5896865" cy="10629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Специальные учебники, учебные пособия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dirty="0" smtClean="0">
                <a:solidFill>
                  <a:schemeClr val="tx1"/>
                </a:solidFill>
              </a:rPr>
              <a:t>дидактические материалы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C70883F-6F52-49BA-BC26-FC470DDA3B22}"/>
              </a:ext>
            </a:extLst>
          </p:cNvPr>
          <p:cNvSpPr/>
          <p:nvPr/>
        </p:nvSpPr>
        <p:spPr>
          <a:xfrm>
            <a:off x="39592" y="3825235"/>
            <a:ext cx="6017610" cy="6831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25294B1-0244-41F2-A41A-3CDB03439576}"/>
              </a:ext>
            </a:extLst>
          </p:cNvPr>
          <p:cNvSpPr txBox="1"/>
          <p:nvPr/>
        </p:nvSpPr>
        <p:spPr>
          <a:xfrm>
            <a:off x="105288" y="3754937"/>
            <a:ext cx="5512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z</a:t>
            </a:r>
            <a:r>
              <a:rPr lang="ru-RU" sz="1600" dirty="0" smtClean="0"/>
              <a:t>Специальных</a:t>
            </a:r>
            <a:endParaRPr lang="ru-RU" sz="1600" dirty="0"/>
          </a:p>
          <a:p>
            <a:pPr marL="109728" indent="0">
              <a:buNone/>
            </a:pPr>
            <a:r>
              <a:rPr lang="ru-RU" sz="1600" dirty="0"/>
              <a:t>технических средств обучения коллективного и индивидуального </a:t>
            </a:r>
            <a:r>
              <a:rPr lang="ru-RU" sz="1600" dirty="0" smtClean="0"/>
              <a:t>пользования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6835509-E965-4324-8881-81460510B43D}"/>
              </a:ext>
            </a:extLst>
          </p:cNvPr>
          <p:cNvSpPr/>
          <p:nvPr/>
        </p:nvSpPr>
        <p:spPr>
          <a:xfrm>
            <a:off x="964040" y="5125214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B0E67D3-3B1B-452A-B89B-F2CC7D656203}"/>
              </a:ext>
            </a:extLst>
          </p:cNvPr>
          <p:cNvSpPr/>
          <p:nvPr/>
        </p:nvSpPr>
        <p:spPr>
          <a:xfrm>
            <a:off x="7199957" y="5150120"/>
            <a:ext cx="1607115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18F51EB-AE35-4723-911E-B31A515C05A1}"/>
              </a:ext>
            </a:extLst>
          </p:cNvPr>
          <p:cNvSpPr/>
          <p:nvPr/>
        </p:nvSpPr>
        <p:spPr>
          <a:xfrm>
            <a:off x="3201804" y="5125214"/>
            <a:ext cx="1674225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F9BA161-2492-41DC-8DDB-DDDF2F83245D}"/>
              </a:ext>
            </a:extLst>
          </p:cNvPr>
          <p:cNvSpPr/>
          <p:nvPr/>
        </p:nvSpPr>
        <p:spPr>
          <a:xfrm>
            <a:off x="5219686" y="5125214"/>
            <a:ext cx="1526816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08757A2-C17A-4239-8F5E-DD86D7C28D4C}"/>
              </a:ext>
            </a:extLst>
          </p:cNvPr>
          <p:cNvSpPr/>
          <p:nvPr/>
        </p:nvSpPr>
        <p:spPr>
          <a:xfrm>
            <a:off x="10605192" y="5125214"/>
            <a:ext cx="1567749" cy="8838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4" name="Isosceles Triangle 51">
            <a:extLst>
              <a:ext uri="{FF2B5EF4-FFF2-40B4-BE49-F238E27FC236}">
                <a16:creationId xmlns:a16="http://schemas.microsoft.com/office/drawing/2014/main" xmlns="" id="{C21E31A7-561F-4568-89DA-4B8BCD3B70EB}"/>
              </a:ext>
            </a:extLst>
          </p:cNvPr>
          <p:cNvSpPr/>
          <p:nvPr/>
        </p:nvSpPr>
        <p:spPr>
          <a:xfrm>
            <a:off x="1450986" y="5471095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xmlns="" id="{BEC24C95-04A2-4C17-AFA2-32C6B7303A9F}"/>
              </a:ext>
            </a:extLst>
          </p:cNvPr>
          <p:cNvSpPr/>
          <p:nvPr/>
        </p:nvSpPr>
        <p:spPr>
          <a:xfrm flipH="1">
            <a:off x="3659430" y="543164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xmlns="" id="{21E1C43F-E78A-4E13-B4D3-39313C26DCC1}"/>
              </a:ext>
            </a:extLst>
          </p:cNvPr>
          <p:cNvSpPr/>
          <p:nvPr/>
        </p:nvSpPr>
        <p:spPr>
          <a:xfrm>
            <a:off x="5901316" y="542928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ounded Rectangle 7">
            <a:extLst>
              <a:ext uri="{FF2B5EF4-FFF2-40B4-BE49-F238E27FC236}">
                <a16:creationId xmlns:a16="http://schemas.microsoft.com/office/drawing/2014/main" xmlns="" id="{7271A8A4-F227-4902-96A7-6E0E6FDEDD24}"/>
              </a:ext>
            </a:extLst>
          </p:cNvPr>
          <p:cNvSpPr/>
          <p:nvPr/>
        </p:nvSpPr>
        <p:spPr>
          <a:xfrm>
            <a:off x="8154714" y="5411391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Freeform 53">
            <a:extLst>
              <a:ext uri="{FF2B5EF4-FFF2-40B4-BE49-F238E27FC236}">
                <a16:creationId xmlns:a16="http://schemas.microsoft.com/office/drawing/2014/main" xmlns="" id="{1A806BF1-B852-4BE0-815B-BC2FC312EE83}"/>
              </a:ext>
            </a:extLst>
          </p:cNvPr>
          <p:cNvSpPr/>
          <p:nvPr/>
        </p:nvSpPr>
        <p:spPr>
          <a:xfrm>
            <a:off x="10413801" y="5399568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44F85217-2CA2-4154-98B4-525E7B3B70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ko-KR" dirty="0" smtClean="0">
                <a:solidFill>
                  <a:schemeClr val="accent1"/>
                </a:solidFill>
              </a:rPr>
              <a:t>Специальные условия</a:t>
            </a:r>
            <a:endParaRPr lang="ko-KR" altLang="en-US" dirty="0"/>
          </a:p>
        </p:txBody>
      </p:sp>
      <p:sp>
        <p:nvSpPr>
          <p:cNvPr id="40" name="Rectangle 29">
            <a:extLst>
              <a:ext uri="{FF2B5EF4-FFF2-40B4-BE49-F238E27FC236}">
                <a16:creationId xmlns:a16="http://schemas.microsoft.com/office/drawing/2014/main" xmlns="" id="{FB0E67D3-3B1B-452A-B89B-F2CC7D656203}"/>
              </a:ext>
            </a:extLst>
          </p:cNvPr>
          <p:cNvSpPr/>
          <p:nvPr/>
        </p:nvSpPr>
        <p:spPr>
          <a:xfrm>
            <a:off x="9052667" y="5150120"/>
            <a:ext cx="1306932" cy="883802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Round Same Side Corner Rectangle 3">
            <a:extLst>
              <a:ext uri="{FF2B5EF4-FFF2-40B4-BE49-F238E27FC236}">
                <a16:creationId xmlns:a16="http://schemas.microsoft.com/office/drawing/2014/main" xmlns="" id="{6A6CA01E-9D7B-4B1D-B427-2698FCB43B42}"/>
              </a:ext>
            </a:extLst>
          </p:cNvPr>
          <p:cNvSpPr/>
          <p:nvPr/>
        </p:nvSpPr>
        <p:spPr>
          <a:xfrm>
            <a:off x="6467110" y="1735079"/>
            <a:ext cx="180000" cy="280935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ectangle 15">
            <a:extLst>
              <a:ext uri="{FF2B5EF4-FFF2-40B4-BE49-F238E27FC236}">
                <a16:creationId xmlns:a16="http://schemas.microsoft.com/office/drawing/2014/main" xmlns="" id="{9872EDA0-ADF7-4AD9-B8FE-E7AB4679297D}"/>
              </a:ext>
            </a:extLst>
          </p:cNvPr>
          <p:cNvSpPr/>
          <p:nvPr/>
        </p:nvSpPr>
        <p:spPr>
          <a:xfrm>
            <a:off x="6622918" y="3448874"/>
            <a:ext cx="5081513" cy="11132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</a:rPr>
              <a:t>Обеспечение доступа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в здания организаций, осуществляющих образовательную деятельность</a:t>
            </a:r>
          </a:p>
        </p:txBody>
      </p:sp>
      <p:pic>
        <p:nvPicPr>
          <p:cNvPr id="43" name="Объект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2667" y="5150120"/>
            <a:ext cx="1250521" cy="1396846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823" y="5178691"/>
            <a:ext cx="1497945" cy="1445747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140" y="5210253"/>
            <a:ext cx="1488439" cy="1336713"/>
          </a:xfrm>
          <a:prstGeom prst="rect">
            <a:avLst/>
          </a:prstGeom>
        </p:spPr>
      </p:pic>
      <p:pic>
        <p:nvPicPr>
          <p:cNvPr id="46" name="Объект 8"/>
          <p:cNvPicPr>
            <a:picLocks noChangeAspect="1"/>
          </p:cNvPicPr>
          <p:nvPr/>
        </p:nvPicPr>
        <p:blipFill rotWithShape="1">
          <a:blip r:embed="rId5"/>
          <a:srcRect l="29790" t="8550" r="28130" b="14504"/>
          <a:stretch/>
        </p:blipFill>
        <p:spPr>
          <a:xfrm>
            <a:off x="5317281" y="5210308"/>
            <a:ext cx="1317061" cy="1606849"/>
          </a:xfrm>
          <a:prstGeom prst="rect">
            <a:avLst/>
          </a:prstGeom>
        </p:spPr>
      </p:pic>
      <p:pic>
        <p:nvPicPr>
          <p:cNvPr id="47" name="Объект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4810" y="5210253"/>
            <a:ext cx="1606268" cy="1203150"/>
          </a:xfrm>
          <a:prstGeom prst="rect">
            <a:avLst/>
          </a:prstGeom>
        </p:spPr>
      </p:pic>
      <p:pic>
        <p:nvPicPr>
          <p:cNvPr id="48" name="Объект 4"/>
          <p:cNvPicPr>
            <a:picLocks noChangeAspect="1"/>
          </p:cNvPicPr>
          <p:nvPr/>
        </p:nvPicPr>
        <p:blipFill rotWithShape="1">
          <a:blip r:embed="rId7"/>
          <a:srcRect l="28124" t="4854" r="28124" b="7642"/>
          <a:stretch/>
        </p:blipFill>
        <p:spPr>
          <a:xfrm>
            <a:off x="964039" y="5195183"/>
            <a:ext cx="1308537" cy="142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6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86006"/>
            <a:ext cx="12192000" cy="74671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Создание специальных </a:t>
            </a:r>
            <a:r>
              <a:rPr lang="ru-RU" dirty="0" smtClean="0"/>
              <a:t>условий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altLang="ko-KR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5678610" y="1255959"/>
            <a:ext cx="5709826" cy="2441653"/>
            <a:chOff x="2370776" y="1635647"/>
            <a:chExt cx="826672" cy="1584087"/>
          </a:xfrm>
        </p:grpSpPr>
        <p:sp>
          <p:nvSpPr>
            <p:cNvPr id="4" name="Rectangle 3"/>
            <p:cNvSpPr/>
            <p:nvPr/>
          </p:nvSpPr>
          <p:spPr>
            <a:xfrm>
              <a:off x="2370776" y="1635647"/>
              <a:ext cx="826672" cy="9819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710" y="2606126"/>
            <a:ext cx="9537239" cy="3577573"/>
            <a:chOff x="-1146574" y="2104653"/>
            <a:chExt cx="4704166" cy="2683180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1805402" y="4349252"/>
              <a:ext cx="1752190" cy="4385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С </a:t>
              </a:r>
              <a:r>
                <a:rPr lang="ru-RU" sz="1600" dirty="0" smtClean="0"/>
                <a:t>утвержденным </a:t>
              </a:r>
              <a:r>
                <a:rPr lang="ru-RU" sz="1600" dirty="0"/>
                <a:t>составом специалистов </a:t>
              </a:r>
              <a:r>
                <a:rPr lang="ru-RU" sz="1600" dirty="0" err="1"/>
                <a:t>ППк</a:t>
              </a:r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146574" y="2104653"/>
              <a:ext cx="1752190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 </a:t>
              </a:r>
              <a:r>
                <a:rPr lang="ru-RU" sz="2000" dirty="0"/>
                <a:t>Приказ о создании </a:t>
              </a:r>
              <a:r>
                <a:rPr lang="ru-RU" sz="2000" dirty="0" err="1"/>
                <a:t>ППк</a:t>
              </a:r>
              <a:r>
                <a:rPr lang="ru-RU" sz="2000" dirty="0"/>
                <a:t> </a:t>
              </a:r>
              <a:endParaRPr lang="ko-KR" altLang="en-US" sz="1867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116182"/>
            <a:ext cx="5524624" cy="4311827"/>
            <a:chOff x="2409201" y="1635646"/>
            <a:chExt cx="788247" cy="1584087"/>
          </a:xfrm>
          <a:solidFill>
            <a:srgbClr val="92D050"/>
          </a:solidFill>
        </p:grpSpPr>
        <p:sp>
          <p:nvSpPr>
            <p:cNvPr id="13" name="Rectangle 12"/>
            <p:cNvSpPr/>
            <p:nvPr/>
          </p:nvSpPr>
          <p:spPr>
            <a:xfrm>
              <a:off x="2419648" y="1635646"/>
              <a:ext cx="777799" cy="1412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409201" y="2706230"/>
              <a:ext cx="788247" cy="513503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 rot="10800000">
            <a:off x="73219" y="891323"/>
            <a:ext cx="5470671" cy="1371186"/>
            <a:chOff x="2391994" y="1635646"/>
            <a:chExt cx="805454" cy="158408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268688" y="1564444"/>
            <a:ext cx="3552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Анализ требований </a:t>
            </a:r>
            <a:r>
              <a:rPr lang="ru-RU" sz="2400" b="1" dirty="0" smtClean="0"/>
              <a:t>ФГОС, ПАООП 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 rot="10800000">
            <a:off x="0" y="5493482"/>
            <a:ext cx="5524618" cy="1286464"/>
            <a:chOff x="2346982" y="1635646"/>
            <a:chExt cx="850466" cy="1584088"/>
          </a:xfrm>
          <a:solidFill>
            <a:srgbClr val="FFFF00"/>
          </a:solidFill>
        </p:grpSpPr>
        <p:sp>
          <p:nvSpPr>
            <p:cNvPr id="27" name="Rectangle 26"/>
            <p:cNvSpPr/>
            <p:nvPr/>
          </p:nvSpPr>
          <p:spPr>
            <a:xfrm>
              <a:off x="2346982" y="1635646"/>
              <a:ext cx="850466" cy="7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57945" y="4443383"/>
            <a:ext cx="355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График </a:t>
            </a:r>
            <a:r>
              <a:rPr lang="ru-RU" sz="2000" dirty="0"/>
              <a:t>проведения плановых заседаний </a:t>
            </a:r>
            <a:r>
              <a:rPr lang="ru-RU" sz="2000" dirty="0" err="1"/>
              <a:t>ППк</a:t>
            </a:r>
            <a:r>
              <a:rPr lang="ru-RU" sz="2000" dirty="0"/>
              <a:t> на учебный год</a:t>
            </a:r>
            <a:endParaRPr lang="ko-KR" altLang="en-US" sz="1867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45514" y="3987251"/>
            <a:ext cx="3552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Журнал </a:t>
            </a:r>
            <a:r>
              <a:rPr lang="ru-RU" sz="2000" dirty="0"/>
              <a:t>учета заседаний </a:t>
            </a:r>
            <a:r>
              <a:rPr lang="ru-RU" sz="2000" dirty="0" err="1"/>
              <a:t>ППк</a:t>
            </a:r>
            <a:r>
              <a:rPr lang="ru-RU" sz="2000" dirty="0"/>
              <a:t> и обучающихся, прошедших </a:t>
            </a:r>
            <a:r>
              <a:rPr lang="ru-RU" sz="2000" dirty="0" err="1"/>
              <a:t>ППк</a:t>
            </a:r>
            <a:r>
              <a:rPr lang="ru-RU" sz="2000" dirty="0"/>
              <a:t> </a:t>
            </a:r>
            <a:endParaRPr lang="ko-KR" altLang="en-US" sz="1867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40" name="Group 5"/>
          <p:cNvGrpSpPr/>
          <p:nvPr/>
        </p:nvGrpSpPr>
        <p:grpSpPr>
          <a:xfrm>
            <a:off x="-268688" y="848785"/>
            <a:ext cx="11670877" cy="1435878"/>
            <a:chOff x="2375471" y="1900351"/>
            <a:chExt cx="726668" cy="129523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1" name="Rectangle 3"/>
            <p:cNvSpPr/>
            <p:nvPr/>
          </p:nvSpPr>
          <p:spPr>
            <a:xfrm>
              <a:off x="2392200" y="1900351"/>
              <a:ext cx="709939" cy="6585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42" name="Isosceles Triangle 4"/>
            <p:cNvSpPr/>
            <p:nvPr/>
          </p:nvSpPr>
          <p:spPr>
            <a:xfrm rot="10800000">
              <a:off x="2375471" y="2522013"/>
              <a:ext cx="726668" cy="673575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grpSp>
        <p:nvGrpSpPr>
          <p:cNvPr id="45" name="Group 28"/>
          <p:cNvGrpSpPr/>
          <p:nvPr/>
        </p:nvGrpSpPr>
        <p:grpSpPr>
          <a:xfrm>
            <a:off x="5964758" y="4791300"/>
            <a:ext cx="3858979" cy="1333256"/>
            <a:chOff x="478783" y="2467157"/>
            <a:chExt cx="1903410" cy="999944"/>
          </a:xfrm>
          <a:noFill/>
        </p:grpSpPr>
        <p:sp>
          <p:nvSpPr>
            <p:cNvPr id="46" name="TextBox 45"/>
            <p:cNvSpPr txBox="1"/>
            <p:nvPr/>
          </p:nvSpPr>
          <p:spPr>
            <a:xfrm>
              <a:off x="496119" y="3213185"/>
              <a:ext cx="1752190" cy="2539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8783" y="2467157"/>
              <a:ext cx="1903410" cy="746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Журнал </a:t>
              </a:r>
              <a:r>
                <a:rPr lang="ru-RU" sz="2000" dirty="0"/>
                <a:t>регистрации коллегиальных </a:t>
              </a:r>
              <a:r>
                <a:rPr lang="ru-RU" sz="2000" dirty="0">
                  <a:hlinkClick r:id="rId2" action="ppaction://hlinkfile"/>
                </a:rPr>
                <a:t>заключений</a:t>
              </a:r>
              <a:r>
                <a:rPr lang="ru-RU" sz="2000" dirty="0"/>
                <a:t> </a:t>
              </a:r>
              <a:r>
                <a:rPr lang="ru-RU" sz="2000" dirty="0" err="1" smtClean="0"/>
                <a:t>ППк</a:t>
              </a:r>
              <a:r>
                <a:rPr lang="ru-RU" sz="2000" dirty="0" smtClean="0"/>
                <a:t> </a:t>
              </a:r>
              <a:endParaRPr lang="ru-RU" sz="2000" dirty="0"/>
            </a:p>
            <a:p>
              <a:endParaRPr lang="ko-KR" altLang="en-US" sz="1867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28"/>
          <p:cNvGrpSpPr/>
          <p:nvPr/>
        </p:nvGrpSpPr>
        <p:grpSpPr>
          <a:xfrm>
            <a:off x="6535640" y="5470022"/>
            <a:ext cx="3552395" cy="652949"/>
            <a:chOff x="496119" y="2488845"/>
            <a:chExt cx="1752190" cy="489712"/>
          </a:xfrm>
          <a:noFill/>
        </p:grpSpPr>
        <p:sp>
          <p:nvSpPr>
            <p:cNvPr id="53" name="TextBox 52"/>
            <p:cNvSpPr txBox="1"/>
            <p:nvPr/>
          </p:nvSpPr>
          <p:spPr>
            <a:xfrm>
              <a:off x="496119" y="2724641"/>
              <a:ext cx="1752190" cy="2539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6119" y="2488845"/>
              <a:ext cx="1752190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hlinkClick r:id="rId3" action="ppaction://hlinkfile"/>
                </a:rPr>
                <a:t>Протоколы</a:t>
              </a:r>
              <a:r>
                <a:rPr lang="ru-RU" sz="2000" dirty="0" smtClean="0"/>
                <a:t> </a:t>
              </a:r>
              <a:r>
                <a:rPr lang="ru-RU" sz="2000" dirty="0"/>
                <a:t>заседания </a:t>
              </a:r>
              <a:r>
                <a:rPr lang="ru-RU" sz="2000" dirty="0" err="1"/>
                <a:t>ППк</a:t>
              </a:r>
              <a:endParaRPr lang="ko-KR" altLang="en-US" sz="1867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11"/>
          <p:cNvGrpSpPr/>
          <p:nvPr/>
        </p:nvGrpSpPr>
        <p:grpSpPr>
          <a:xfrm>
            <a:off x="5568410" y="3308782"/>
            <a:ext cx="5863533" cy="2852438"/>
            <a:chOff x="1107889" y="1636725"/>
            <a:chExt cx="3476063" cy="2007913"/>
          </a:xfrm>
          <a:solidFill>
            <a:srgbClr val="FFFF00"/>
          </a:solidFill>
        </p:grpSpPr>
        <p:sp>
          <p:nvSpPr>
            <p:cNvPr id="57" name="Rectangle 12"/>
            <p:cNvSpPr/>
            <p:nvPr/>
          </p:nvSpPr>
          <p:spPr>
            <a:xfrm>
              <a:off x="1172372" y="1636725"/>
              <a:ext cx="3411580" cy="13853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58" name="Isosceles Triangle 13"/>
            <p:cNvSpPr/>
            <p:nvPr/>
          </p:nvSpPr>
          <p:spPr>
            <a:xfrm rot="10800000">
              <a:off x="1107889" y="3010747"/>
              <a:ext cx="3450271" cy="633891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60" name="Group 25"/>
          <p:cNvGrpSpPr/>
          <p:nvPr/>
        </p:nvGrpSpPr>
        <p:grpSpPr>
          <a:xfrm rot="10800000">
            <a:off x="5701091" y="5084941"/>
            <a:ext cx="5809511" cy="1820278"/>
            <a:chOff x="2380921" y="1874740"/>
            <a:chExt cx="816527" cy="134499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1" name="Rectangle 26"/>
            <p:cNvSpPr/>
            <p:nvPr/>
          </p:nvSpPr>
          <p:spPr>
            <a:xfrm>
              <a:off x="2391994" y="1874740"/>
              <a:ext cx="805454" cy="8297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2" name="Isosceles Triangle 27"/>
            <p:cNvSpPr/>
            <p:nvPr/>
          </p:nvSpPr>
          <p:spPr>
            <a:xfrm rot="10800000">
              <a:off x="2380921" y="2705635"/>
              <a:ext cx="816527" cy="514099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481240" y="927080"/>
            <a:ext cx="610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altLang="ko-KR" sz="2400" b="1" dirty="0"/>
              <a:t>Создание рабочей </a:t>
            </a:r>
            <a:r>
              <a:rPr lang="ru-RU" altLang="ko-KR" sz="2400" b="1" dirty="0" smtClean="0"/>
              <a:t>   группы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D947899B-F47B-4088-A647-F5EF4347A55A}"/>
              </a:ext>
            </a:extLst>
          </p:cNvPr>
          <p:cNvSpPr txBox="1"/>
          <p:nvPr/>
        </p:nvSpPr>
        <p:spPr>
          <a:xfrm>
            <a:off x="325181" y="5940629"/>
            <a:ext cx="2127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Мониторинг готовности </a:t>
            </a:r>
            <a:r>
              <a:rPr lang="ru-RU" sz="2400" b="1" dirty="0" smtClean="0"/>
              <a:t>ОО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231C6B97-05E5-4616-B894-01DF579404A9}"/>
              </a:ext>
            </a:extLst>
          </p:cNvPr>
          <p:cNvSpPr txBox="1"/>
          <p:nvPr/>
        </p:nvSpPr>
        <p:spPr>
          <a:xfrm>
            <a:off x="5701091" y="3361505"/>
            <a:ext cx="560104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Подготовка  </a:t>
            </a:r>
            <a:r>
              <a:rPr lang="ru-RU" sz="2400" b="1" dirty="0"/>
              <a:t>педагогического коллектива </a:t>
            </a:r>
            <a:endParaRPr lang="ru-RU" sz="2400" b="1" dirty="0" smtClean="0"/>
          </a:p>
          <a:p>
            <a:pPr algn="ctr"/>
            <a:r>
              <a:rPr lang="ru-RU" b="1" dirty="0" smtClean="0"/>
              <a:t>Программа  повышению квалификации</a:t>
            </a:r>
          </a:p>
          <a:p>
            <a:pPr algn="ctr"/>
            <a:r>
              <a:rPr lang="ru-RU" b="1" dirty="0" smtClean="0"/>
              <a:t>План-график повышения квалификации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41C316A-A734-4798-9EF0-0FBA42B726D7}"/>
              </a:ext>
            </a:extLst>
          </p:cNvPr>
          <p:cNvSpPr txBox="1"/>
          <p:nvPr/>
        </p:nvSpPr>
        <p:spPr>
          <a:xfrm>
            <a:off x="5317106" y="5961467"/>
            <a:ext cx="3315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Информирование родителей 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2181" y="2334003"/>
            <a:ext cx="5076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Разработка учебно-методического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оснащения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67" name="Group 11"/>
          <p:cNvGrpSpPr/>
          <p:nvPr/>
        </p:nvGrpSpPr>
        <p:grpSpPr>
          <a:xfrm>
            <a:off x="5700075" y="4721731"/>
            <a:ext cx="5754764" cy="1887463"/>
            <a:chOff x="2400045" y="2582455"/>
            <a:chExt cx="821083" cy="892931"/>
          </a:xfrm>
          <a:solidFill>
            <a:srgbClr val="92D050"/>
          </a:solidFill>
        </p:grpSpPr>
        <p:sp>
          <p:nvSpPr>
            <p:cNvPr id="68" name="Rectangle 12"/>
            <p:cNvSpPr/>
            <p:nvPr/>
          </p:nvSpPr>
          <p:spPr>
            <a:xfrm>
              <a:off x="2400045" y="2582455"/>
              <a:ext cx="821083" cy="3913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9" name="Isosceles Triangle 13"/>
            <p:cNvSpPr/>
            <p:nvPr/>
          </p:nvSpPr>
          <p:spPr>
            <a:xfrm rot="10800000">
              <a:off x="2400045" y="2974389"/>
              <a:ext cx="815620" cy="500997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8144561" y="4650822"/>
            <a:ext cx="3714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условия</a:t>
            </a:r>
            <a:endParaRPr lang="ru-RU" sz="2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910098" y="2344821"/>
            <a:ext cx="50278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Разработка </a:t>
            </a:r>
            <a:r>
              <a:rPr lang="ru-RU" sz="2400" b="1" dirty="0" smtClean="0"/>
              <a:t>документации</a:t>
            </a:r>
          </a:p>
          <a:p>
            <a:r>
              <a:rPr lang="ru-RU" b="1" dirty="0" smtClean="0"/>
              <a:t>Изменения в </a:t>
            </a:r>
            <a:r>
              <a:rPr lang="ru-RU" b="1" dirty="0" smtClean="0"/>
              <a:t>Устав, штатное расписание, Положения </a:t>
            </a:r>
            <a:r>
              <a:rPr lang="ru-RU" b="1" dirty="0" smtClean="0"/>
              <a:t>о системе </a:t>
            </a:r>
            <a:r>
              <a:rPr lang="ru-RU" b="1" dirty="0" smtClean="0"/>
              <a:t>оценок, рабочих программах</a:t>
            </a:r>
            <a:endParaRPr lang="ru-RU" b="1" dirty="0" smtClean="0"/>
          </a:p>
          <a:p>
            <a:r>
              <a:rPr lang="ru-RU" b="1" dirty="0" smtClean="0"/>
              <a:t>Приказы:</a:t>
            </a:r>
          </a:p>
          <a:p>
            <a:r>
              <a:rPr lang="ru-RU" b="1" dirty="0" smtClean="0"/>
              <a:t>- о разработке и утверждении АООП и АОП</a:t>
            </a:r>
          </a:p>
          <a:p>
            <a:r>
              <a:rPr lang="ru-RU" b="1" dirty="0" smtClean="0"/>
              <a:t>- об утверждении УМК</a:t>
            </a:r>
          </a:p>
          <a:p>
            <a:r>
              <a:rPr lang="ru-RU" b="1" dirty="0" smtClean="0"/>
              <a:t>- о </a:t>
            </a:r>
            <a:r>
              <a:rPr lang="ru-RU" b="1" dirty="0"/>
              <a:t>внесении изменений </a:t>
            </a:r>
            <a:r>
              <a:rPr lang="ru-RU" b="1" dirty="0" smtClean="0"/>
              <a:t>в  должностные обязанности педагогов</a:t>
            </a:r>
            <a:endParaRPr lang="ru-RU" b="1" dirty="0" smtClean="0"/>
          </a:p>
          <a:p>
            <a:r>
              <a:rPr lang="ru-RU" b="1" dirty="0" smtClean="0"/>
              <a:t>- о внесении изменений в план методической </a:t>
            </a:r>
            <a:r>
              <a:rPr lang="ru-RU" b="1" dirty="0" smtClean="0"/>
              <a:t>работы</a:t>
            </a:r>
            <a:endParaRPr lang="ru-RU" b="1" dirty="0" smtClean="0"/>
          </a:p>
          <a:p>
            <a:pPr marL="285750" indent="-285750" algn="ctr">
              <a:buFontTx/>
              <a:buChar char="-"/>
            </a:pPr>
            <a:endParaRPr lang="ru-RU" b="1" dirty="0" smtClean="0"/>
          </a:p>
          <a:p>
            <a:pPr marL="285750" indent="-285750" algn="ctr">
              <a:buFontTx/>
              <a:buChar char="-"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70905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0">
            <a:extLst>
              <a:ext uri="{FF2B5EF4-FFF2-40B4-BE49-F238E27FC236}">
                <a16:creationId xmlns:a16="http://schemas.microsoft.com/office/drawing/2014/main" xmlns="" id="{63C6E5C0-CF62-4D57-8729-210A7AEE1048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-478450" y="5754007"/>
            <a:ext cx="3001168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xmlns="" id="{21B37C3F-3544-4346-AEA9-09BA764C122D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2686460" y="4969815"/>
            <a:ext cx="1777250" cy="78419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xmlns="" id="{25C1275E-576E-4691-B15E-7E2D2C6DAF1C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7598772" y="3725000"/>
            <a:ext cx="1946753" cy="1051756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5">
            <a:extLst>
              <a:ext uri="{FF2B5EF4-FFF2-40B4-BE49-F238E27FC236}">
                <a16:creationId xmlns:a16="http://schemas.microsoft.com/office/drawing/2014/main" xmlns="" id="{F64F17D5-273C-47D7-97FB-A33E1F0D4774}"/>
              </a:ext>
            </a:extLst>
          </p:cNvPr>
          <p:cNvCxnSpPr>
            <a:cxnSpLocks/>
          </p:cNvCxnSpPr>
          <p:nvPr/>
        </p:nvCxnSpPr>
        <p:spPr>
          <a:xfrm flipV="1">
            <a:off x="9709267" y="2179789"/>
            <a:ext cx="1361375" cy="525099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6">
            <a:extLst>
              <a:ext uri="{FF2B5EF4-FFF2-40B4-BE49-F238E27FC236}">
                <a16:creationId xmlns:a16="http://schemas.microsoft.com/office/drawing/2014/main" xmlns="" id="{2B3C1D32-5CA1-4742-89A2-ED2D70AC7EF7}"/>
              </a:ext>
            </a:extLst>
          </p:cNvPr>
          <p:cNvCxnSpPr>
            <a:cxnSpLocks/>
            <a:stCxn id="10" idx="7"/>
          </p:cNvCxnSpPr>
          <p:nvPr/>
        </p:nvCxnSpPr>
        <p:spPr>
          <a:xfrm flipV="1">
            <a:off x="9685288" y="2704888"/>
            <a:ext cx="23979" cy="96222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7">
            <a:extLst>
              <a:ext uri="{FF2B5EF4-FFF2-40B4-BE49-F238E27FC236}">
                <a16:creationId xmlns:a16="http://schemas.microsoft.com/office/drawing/2014/main" xmlns="" id="{44B95399-856D-491D-A833-F6315064D8CA}"/>
              </a:ext>
            </a:extLst>
          </p:cNvPr>
          <p:cNvSpPr/>
          <p:nvPr/>
        </p:nvSpPr>
        <p:spPr>
          <a:xfrm>
            <a:off x="2522718" y="5672136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18">
            <a:extLst>
              <a:ext uri="{FF2B5EF4-FFF2-40B4-BE49-F238E27FC236}">
                <a16:creationId xmlns:a16="http://schemas.microsoft.com/office/drawing/2014/main" xmlns="" id="{180BF080-F1EB-4443-862D-0E9AE2EDEACD}"/>
              </a:ext>
            </a:extLst>
          </p:cNvPr>
          <p:cNvSpPr/>
          <p:nvPr/>
        </p:nvSpPr>
        <p:spPr>
          <a:xfrm>
            <a:off x="4314407" y="4932931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xmlns="" id="{DFE855CF-3906-4901-9E4A-38DFFB9DE1B1}"/>
              </a:ext>
            </a:extLst>
          </p:cNvPr>
          <p:cNvSpPr/>
          <p:nvPr/>
        </p:nvSpPr>
        <p:spPr>
          <a:xfrm>
            <a:off x="9545525" y="3643129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5EC171D-6776-4265-8486-FA795E2A374F}"/>
              </a:ext>
            </a:extLst>
          </p:cNvPr>
          <p:cNvSpPr txBox="1"/>
          <p:nvPr/>
        </p:nvSpPr>
        <p:spPr>
          <a:xfrm>
            <a:off x="4449971" y="4958382"/>
            <a:ext cx="75467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9B6BDE-701B-4224-AA53-B4603C63A4DD}"/>
              </a:ext>
            </a:extLst>
          </p:cNvPr>
          <p:cNvSpPr txBox="1"/>
          <p:nvPr/>
        </p:nvSpPr>
        <p:spPr>
          <a:xfrm>
            <a:off x="7032223" y="4722415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76FE2AD-8B24-4B5E-8F86-F28FB89B7C7A}"/>
              </a:ext>
            </a:extLst>
          </p:cNvPr>
          <p:cNvSpPr txBox="1"/>
          <p:nvPr/>
        </p:nvSpPr>
        <p:spPr>
          <a:xfrm>
            <a:off x="9255143" y="3945051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2405B24-E6F8-4F62-967F-93675E45BE3B}"/>
              </a:ext>
            </a:extLst>
          </p:cNvPr>
          <p:cNvSpPr txBox="1"/>
          <p:nvPr/>
        </p:nvSpPr>
        <p:spPr>
          <a:xfrm>
            <a:off x="2328810" y="4423861"/>
            <a:ext cx="1891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РАЗВИТИЕ</a:t>
            </a:r>
            <a:endParaRPr lang="ru-RU" sz="2800" dirty="0"/>
          </a:p>
          <a:p>
            <a:pPr algn="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FDE5379-B67E-445F-B384-C7EB225E3F47}"/>
              </a:ext>
            </a:extLst>
          </p:cNvPr>
          <p:cNvSpPr txBox="1"/>
          <p:nvPr/>
        </p:nvSpPr>
        <p:spPr>
          <a:xfrm>
            <a:off x="6978078" y="5249340"/>
            <a:ext cx="3021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СОЦИАЛИЗАЦИЯ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8D3155-4BB8-4E23-A1CB-5E1BF8512204}"/>
              </a:ext>
            </a:extLst>
          </p:cNvPr>
          <p:cNvSpPr txBox="1"/>
          <p:nvPr/>
        </p:nvSpPr>
        <p:spPr>
          <a:xfrm>
            <a:off x="9674779" y="4253536"/>
            <a:ext cx="2221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АДАПТАЦИЯ</a:t>
            </a:r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FE072BB-92BE-4815-B575-086E47386FD2}"/>
              </a:ext>
            </a:extLst>
          </p:cNvPr>
          <p:cNvSpPr txBox="1"/>
          <p:nvPr/>
        </p:nvSpPr>
        <p:spPr>
          <a:xfrm>
            <a:off x="1958847" y="5952904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4FDE3DA-74E5-4EED-8267-2A2CECF7CB90}"/>
              </a:ext>
            </a:extLst>
          </p:cNvPr>
          <p:cNvSpPr txBox="1"/>
          <p:nvPr/>
        </p:nvSpPr>
        <p:spPr>
          <a:xfrm>
            <a:off x="22456" y="5924107"/>
            <a:ext cx="193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ОБУЧЕНИЕ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xmlns="" id="{5BDDD556-0A40-49E1-A156-F47AD2CA54AB}"/>
              </a:ext>
            </a:extLst>
          </p:cNvPr>
          <p:cNvCxnSpPr>
            <a:cxnSpLocks/>
          </p:cNvCxnSpPr>
          <p:nvPr/>
        </p:nvCxnSpPr>
        <p:spPr>
          <a:xfrm flipH="1">
            <a:off x="11058652" y="839265"/>
            <a:ext cx="23979" cy="137069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1">
            <a:extLst>
              <a:ext uri="{FF2B5EF4-FFF2-40B4-BE49-F238E27FC236}">
                <a16:creationId xmlns:a16="http://schemas.microsoft.com/office/drawing/2014/main" xmlns="" id="{4461E422-9AD2-4832-8391-4AA33D795AC1}"/>
              </a:ext>
            </a:extLst>
          </p:cNvPr>
          <p:cNvCxnSpPr>
            <a:cxnSpLocks/>
          </p:cNvCxnSpPr>
          <p:nvPr/>
        </p:nvCxnSpPr>
        <p:spPr>
          <a:xfrm flipV="1">
            <a:off x="10626869" y="840961"/>
            <a:ext cx="455940" cy="43856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xmlns="" id="{85FA6737-0C2B-463F-A2D9-DEF2B9F3D7B2}"/>
              </a:ext>
            </a:extLst>
          </p:cNvPr>
          <p:cNvCxnSpPr>
            <a:cxnSpLocks/>
          </p:cNvCxnSpPr>
          <p:nvPr/>
        </p:nvCxnSpPr>
        <p:spPr>
          <a:xfrm flipH="1" flipV="1">
            <a:off x="11064526" y="839265"/>
            <a:ext cx="433376" cy="416858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19">
            <a:extLst>
              <a:ext uri="{FF2B5EF4-FFF2-40B4-BE49-F238E27FC236}">
                <a16:creationId xmlns:a16="http://schemas.microsoft.com/office/drawing/2014/main" xmlns="" id="{62899F6D-BB92-4FAF-B80A-3C16F34E6A9F}"/>
              </a:ext>
            </a:extLst>
          </p:cNvPr>
          <p:cNvSpPr/>
          <p:nvPr/>
        </p:nvSpPr>
        <p:spPr>
          <a:xfrm flipH="1">
            <a:off x="7534145" y="4723157"/>
            <a:ext cx="129254" cy="125168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1" name="그룹 94">
            <a:extLst>
              <a:ext uri="{FF2B5EF4-FFF2-40B4-BE49-F238E27FC236}">
                <a16:creationId xmlns:a16="http://schemas.microsoft.com/office/drawing/2014/main" xmlns="" id="{429607B9-C9E5-491E-B0CA-968D1B0E064B}"/>
              </a:ext>
            </a:extLst>
          </p:cNvPr>
          <p:cNvGrpSpPr/>
          <p:nvPr/>
        </p:nvGrpSpPr>
        <p:grpSpPr>
          <a:xfrm>
            <a:off x="3765666" y="334581"/>
            <a:ext cx="4471739" cy="4680220"/>
            <a:chOff x="4428445" y="1653940"/>
            <a:chExt cx="3446039" cy="3827177"/>
          </a:xfrm>
        </p:grpSpPr>
        <p:cxnSp>
          <p:nvCxnSpPr>
            <p:cNvPr id="32" name="Straight Connector 12">
              <a:extLst>
                <a:ext uri="{FF2B5EF4-FFF2-40B4-BE49-F238E27FC236}">
                  <a16:creationId xmlns:a16="http://schemas.microsoft.com/office/drawing/2014/main" xmlns="" id="{93D4BBBC-4ABA-4033-B099-7FFE52EEA662}"/>
                </a:ext>
              </a:extLst>
            </p:cNvPr>
            <p:cNvCxnSpPr>
              <a:cxnSpLocks/>
            </p:cNvCxnSpPr>
            <p:nvPr/>
          </p:nvCxnSpPr>
          <p:spPr>
            <a:xfrm>
              <a:off x="4428445" y="3083840"/>
              <a:ext cx="458337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14">
              <a:extLst>
                <a:ext uri="{FF2B5EF4-FFF2-40B4-BE49-F238E27FC236}">
                  <a16:creationId xmlns:a16="http://schemas.microsoft.com/office/drawing/2014/main" xmlns="" id="{C98B58E8-1909-4C40-BB94-629AA9CAA7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9710" y="3083840"/>
              <a:ext cx="544" cy="239727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2">
              <a:extLst>
                <a:ext uri="{FF2B5EF4-FFF2-40B4-BE49-F238E27FC236}">
                  <a16:creationId xmlns:a16="http://schemas.microsoft.com/office/drawing/2014/main" xmlns="" id="{A9935955-D6F9-4077-9A3B-A7EC7F26D89A}"/>
                </a:ext>
              </a:extLst>
            </p:cNvPr>
            <p:cNvCxnSpPr>
              <a:cxnSpLocks/>
            </p:cNvCxnSpPr>
            <p:nvPr/>
          </p:nvCxnSpPr>
          <p:spPr>
            <a:xfrm>
              <a:off x="7402022" y="3087232"/>
              <a:ext cx="441906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14">
              <a:extLst>
                <a:ext uri="{FF2B5EF4-FFF2-40B4-BE49-F238E27FC236}">
                  <a16:creationId xmlns:a16="http://schemas.microsoft.com/office/drawing/2014/main" xmlns="" id="{0329AF5C-A896-40F5-9791-BBA5857BCC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2021" y="3085536"/>
              <a:ext cx="8600" cy="2207904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11">
              <a:extLst>
                <a:ext uri="{FF2B5EF4-FFF2-40B4-BE49-F238E27FC236}">
                  <a16:creationId xmlns:a16="http://schemas.microsoft.com/office/drawing/2014/main" xmlns="" id="{387055E0-CBE1-4F3E-A386-AB5A73F6CA55}"/>
                </a:ext>
              </a:extLst>
            </p:cNvPr>
            <p:cNvCxnSpPr>
              <a:cxnSpLocks/>
            </p:cNvCxnSpPr>
            <p:nvPr/>
          </p:nvCxnSpPr>
          <p:spPr>
            <a:xfrm>
              <a:off x="6881121" y="1653940"/>
              <a:ext cx="0" cy="73573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11">
              <a:extLst>
                <a:ext uri="{FF2B5EF4-FFF2-40B4-BE49-F238E27FC236}">
                  <a16:creationId xmlns:a16="http://schemas.microsoft.com/office/drawing/2014/main" xmlns="" id="{9B0F2B7C-F2D8-4ED0-A747-8084C43E88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8445" y="1839083"/>
              <a:ext cx="1729391" cy="1244757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11">
              <a:extLst>
                <a:ext uri="{FF2B5EF4-FFF2-40B4-BE49-F238E27FC236}">
                  <a16:creationId xmlns:a16="http://schemas.microsoft.com/office/drawing/2014/main" xmlns="" id="{31B1012E-CAFC-47EE-80C8-9E490088D6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49199" y="2648081"/>
              <a:ext cx="625285" cy="43576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11">
              <a:extLst>
                <a:ext uri="{FF2B5EF4-FFF2-40B4-BE49-F238E27FC236}">
                  <a16:creationId xmlns:a16="http://schemas.microsoft.com/office/drawing/2014/main" xmlns="" id="{A67F9C8E-222C-4862-9AFE-266F018DAC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51669" y="1837388"/>
              <a:ext cx="733556" cy="53116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11">
              <a:extLst>
                <a:ext uri="{FF2B5EF4-FFF2-40B4-BE49-F238E27FC236}">
                  <a16:creationId xmlns:a16="http://schemas.microsoft.com/office/drawing/2014/main" xmlns="" id="{56ED82A6-7F2D-48F9-83E9-D2BA2825F36E}"/>
                </a:ext>
              </a:extLst>
            </p:cNvPr>
            <p:cNvCxnSpPr>
              <a:cxnSpLocks/>
            </p:cNvCxnSpPr>
            <p:nvPr/>
          </p:nvCxnSpPr>
          <p:spPr>
            <a:xfrm>
              <a:off x="7249199" y="1653940"/>
              <a:ext cx="0" cy="98863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12">
              <a:extLst>
                <a:ext uri="{FF2B5EF4-FFF2-40B4-BE49-F238E27FC236}">
                  <a16:creationId xmlns:a16="http://schemas.microsoft.com/office/drawing/2014/main" xmlns="" id="{B080A527-70BB-4C0D-9AEE-09FE05A9ED75}"/>
                </a:ext>
              </a:extLst>
            </p:cNvPr>
            <p:cNvCxnSpPr>
              <a:cxnSpLocks/>
            </p:cNvCxnSpPr>
            <p:nvPr/>
          </p:nvCxnSpPr>
          <p:spPr>
            <a:xfrm>
              <a:off x="6870101" y="1653940"/>
              <a:ext cx="379098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그룹 93">
            <a:extLst>
              <a:ext uri="{FF2B5EF4-FFF2-40B4-BE49-F238E27FC236}">
                <a16:creationId xmlns:a16="http://schemas.microsoft.com/office/drawing/2014/main" xmlns="" id="{75A71342-0259-46E8-9CCC-5A644613C44A}"/>
              </a:ext>
            </a:extLst>
          </p:cNvPr>
          <p:cNvGrpSpPr/>
          <p:nvPr/>
        </p:nvGrpSpPr>
        <p:grpSpPr>
          <a:xfrm>
            <a:off x="4478149" y="2089932"/>
            <a:ext cx="2989901" cy="2599951"/>
            <a:chOff x="5951998" y="2924697"/>
            <a:chExt cx="1104830" cy="1122653"/>
          </a:xfrm>
        </p:grpSpPr>
        <p:sp>
          <p:nvSpPr>
            <p:cNvPr id="43" name="직사각형 79">
              <a:extLst>
                <a:ext uri="{FF2B5EF4-FFF2-40B4-BE49-F238E27FC236}">
                  <a16:creationId xmlns:a16="http://schemas.microsoft.com/office/drawing/2014/main" xmlns="" id="{42A0CD52-A4E7-459C-87A2-A368D1C03CEC}"/>
                </a:ext>
              </a:extLst>
            </p:cNvPr>
            <p:cNvSpPr/>
            <p:nvPr/>
          </p:nvSpPr>
          <p:spPr>
            <a:xfrm>
              <a:off x="5951998" y="2924697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4" name="직사각형 90">
              <a:extLst>
                <a:ext uri="{FF2B5EF4-FFF2-40B4-BE49-F238E27FC236}">
                  <a16:creationId xmlns:a16="http://schemas.microsoft.com/office/drawing/2014/main" xmlns="" id="{7900846E-520E-4F77-9622-216CA9A21BCF}"/>
                </a:ext>
              </a:extLst>
            </p:cNvPr>
            <p:cNvSpPr/>
            <p:nvPr/>
          </p:nvSpPr>
          <p:spPr>
            <a:xfrm>
              <a:off x="6543937" y="2924697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91">
              <a:extLst>
                <a:ext uri="{FF2B5EF4-FFF2-40B4-BE49-F238E27FC236}">
                  <a16:creationId xmlns:a16="http://schemas.microsoft.com/office/drawing/2014/main" xmlns="" id="{FF84211B-86E8-44F2-B4CF-75C83A6D21FD}"/>
                </a:ext>
              </a:extLst>
            </p:cNvPr>
            <p:cNvSpPr/>
            <p:nvPr/>
          </p:nvSpPr>
          <p:spPr>
            <a:xfrm>
              <a:off x="5951998" y="3534459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92">
              <a:extLst>
                <a:ext uri="{FF2B5EF4-FFF2-40B4-BE49-F238E27FC236}">
                  <a16:creationId xmlns:a16="http://schemas.microsoft.com/office/drawing/2014/main" xmlns="" id="{CDC9330A-126B-4711-8C82-604DAD8F8D23}"/>
                </a:ext>
              </a:extLst>
            </p:cNvPr>
            <p:cNvSpPr/>
            <p:nvPr/>
          </p:nvSpPr>
          <p:spPr>
            <a:xfrm>
              <a:off x="6543937" y="3534459"/>
              <a:ext cx="512891" cy="512891"/>
            </a:xfrm>
            <a:prstGeom prst="rect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63" name="Text Placeholder 1"/>
          <p:cNvSpPr txBox="1">
            <a:spLocks/>
          </p:cNvSpPr>
          <p:nvPr/>
        </p:nvSpPr>
        <p:spPr>
          <a:xfrm>
            <a:off x="4566716" y="3806870"/>
            <a:ext cx="1355056" cy="69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4" name="Text Placeholder 1"/>
          <p:cNvSpPr txBox="1">
            <a:spLocks/>
          </p:cNvSpPr>
          <p:nvPr/>
        </p:nvSpPr>
        <p:spPr>
          <a:xfrm>
            <a:off x="5784101" y="3720851"/>
            <a:ext cx="2158149" cy="629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:</a:t>
            </a:r>
            <a:endParaRPr lang="ru-RU" sz="1800" dirty="0"/>
          </a:p>
        </p:txBody>
      </p:sp>
      <p:sp>
        <p:nvSpPr>
          <p:cNvPr id="68" name="Text Placeholder 1"/>
          <p:cNvSpPr txBox="1">
            <a:spLocks/>
          </p:cNvSpPr>
          <p:nvPr/>
        </p:nvSpPr>
        <p:spPr>
          <a:xfrm>
            <a:off x="5826123" y="2481273"/>
            <a:ext cx="2303909" cy="343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pic>
        <p:nvPicPr>
          <p:cNvPr id="47" name="Picture 3" descr="C:\Users\Наталья Скалозуб\Downloads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95" y="2178093"/>
            <a:ext cx="1496420" cy="970796"/>
          </a:xfrm>
          <a:prstGeom prst="rect">
            <a:avLst/>
          </a:prstGeom>
          <a:ln w="889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Наталья Скалозуб\Downloads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148" y="3560573"/>
            <a:ext cx="1520091" cy="1145576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" descr="C:\Users\Наталья Скалозуб\Downloads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550" y="3593702"/>
            <a:ext cx="2618841" cy="921444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rapezoid 13">
            <a:extLst>
              <a:ext uri="{FF2B5EF4-FFF2-40B4-BE49-F238E27FC236}">
                <a16:creationId xmlns:a16="http://schemas.microsoft.com/office/drawing/2014/main" xmlns="" id="{EAB635DE-58EF-4585-A0F5-0790A1957A5B}"/>
              </a:ext>
            </a:extLst>
          </p:cNvPr>
          <p:cNvSpPr/>
          <p:nvPr/>
        </p:nvSpPr>
        <p:spPr>
          <a:xfrm>
            <a:off x="4513320" y="2257886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Block Arc 41">
            <a:extLst>
              <a:ext uri="{FF2B5EF4-FFF2-40B4-BE49-F238E27FC236}">
                <a16:creationId xmlns:a16="http://schemas.microsoft.com/office/drawing/2014/main" xmlns="" id="{39949893-05ED-44C7-999C-84CE9B52D118}"/>
              </a:ext>
            </a:extLst>
          </p:cNvPr>
          <p:cNvSpPr/>
          <p:nvPr/>
        </p:nvSpPr>
        <p:spPr>
          <a:xfrm>
            <a:off x="5355507" y="2339880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19">
            <a:extLst>
              <a:ext uri="{FF2B5EF4-FFF2-40B4-BE49-F238E27FC236}">
                <a16:creationId xmlns:a16="http://schemas.microsoft.com/office/drawing/2014/main" xmlns="" id="{DD59881D-26FD-493B-8AE1-06C59DF34840}"/>
              </a:ext>
            </a:extLst>
          </p:cNvPr>
          <p:cNvSpPr/>
          <p:nvPr/>
        </p:nvSpPr>
        <p:spPr>
          <a:xfrm>
            <a:off x="4686439" y="2791920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9010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199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Times New Roman</vt:lpstr>
      <vt:lpstr>Тема Office</vt:lpstr>
      <vt:lpstr>Создание специальных условий получения образования обучающимися с ОВЗ и инвалидностью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Борисовна Мирошина</dc:creator>
  <cp:lastModifiedBy>Оксана Борисовна Мирошина</cp:lastModifiedBy>
  <cp:revision>70</cp:revision>
  <dcterms:created xsi:type="dcterms:W3CDTF">2020-01-16T04:30:48Z</dcterms:created>
  <dcterms:modified xsi:type="dcterms:W3CDTF">2020-03-04T05:29:26Z</dcterms:modified>
</cp:coreProperties>
</file>